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7" r:id="rId3"/>
    <p:sldId id="282" r:id="rId4"/>
    <p:sldId id="269" r:id="rId5"/>
    <p:sldId id="270" r:id="rId6"/>
    <p:sldId id="263" r:id="rId7"/>
    <p:sldId id="268" r:id="rId8"/>
    <p:sldId id="271" r:id="rId9"/>
    <p:sldId id="273" r:id="rId10"/>
    <p:sldId id="274" r:id="rId11"/>
    <p:sldId id="275" r:id="rId12"/>
    <p:sldId id="284" r:id="rId13"/>
    <p:sldId id="276" r:id="rId14"/>
    <p:sldId id="277" r:id="rId15"/>
    <p:sldId id="278" r:id="rId16"/>
    <p:sldId id="279" r:id="rId17"/>
    <p:sldId id="280" r:id="rId18"/>
    <p:sldId id="285" r:id="rId19"/>
    <p:sldId id="281"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1B7395-BAFE-48C6-B53B-CC78A025B0CF}" v="182" dt="2024-03-12T16:31:53.6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2.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_rels/drawing2.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6EC194-F97E-4348-B3C9-0019EECBA55C}"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07F0B21C-AE0A-4DAD-827A-40FF8E6EB4DD}">
      <dgm:prSet/>
      <dgm:spPr>
        <a:solidFill>
          <a:schemeClr val="accent2"/>
        </a:solidFill>
      </dgm:spPr>
      <dgm:t>
        <a:bodyPr/>
        <a:lstStyle/>
        <a:p>
          <a:r>
            <a:rPr lang="en-US" dirty="0"/>
            <a:t>Transportation Needs</a:t>
          </a:r>
        </a:p>
      </dgm:t>
    </dgm:pt>
    <dgm:pt modelId="{0EEEDFDB-7AB3-4D0A-8392-1713B3F875F4}" type="parTrans" cxnId="{E5D85B93-8D27-47EC-95C0-2EFBB11D8C38}">
      <dgm:prSet/>
      <dgm:spPr/>
      <dgm:t>
        <a:bodyPr/>
        <a:lstStyle/>
        <a:p>
          <a:endParaRPr lang="en-US"/>
        </a:p>
      </dgm:t>
    </dgm:pt>
    <dgm:pt modelId="{34B6C592-3988-4124-A67D-3D4F932F973A}" type="sibTrans" cxnId="{E5D85B93-8D27-47EC-95C0-2EFBB11D8C38}">
      <dgm:prSet/>
      <dgm:spPr/>
      <dgm:t>
        <a:bodyPr/>
        <a:lstStyle/>
        <a:p>
          <a:endParaRPr lang="en-US"/>
        </a:p>
      </dgm:t>
    </dgm:pt>
    <dgm:pt modelId="{FB85500E-D371-432B-9EB9-CB6E8D8B017A}">
      <dgm:prSet/>
      <dgm:spPr>
        <a:solidFill>
          <a:srgbClr val="002060"/>
        </a:solidFill>
      </dgm:spPr>
      <dgm:t>
        <a:bodyPr/>
        <a:lstStyle/>
        <a:p>
          <a:r>
            <a:rPr lang="en-US"/>
            <a:t>Funding</a:t>
          </a:r>
        </a:p>
      </dgm:t>
    </dgm:pt>
    <dgm:pt modelId="{FA631285-6A82-44C4-8D64-30B6557A7C68}" type="parTrans" cxnId="{13BB0BF6-2EF4-46DF-B0FC-0159E3296B70}">
      <dgm:prSet/>
      <dgm:spPr/>
      <dgm:t>
        <a:bodyPr/>
        <a:lstStyle/>
        <a:p>
          <a:endParaRPr lang="en-US"/>
        </a:p>
      </dgm:t>
    </dgm:pt>
    <dgm:pt modelId="{82BF8FE7-D43D-4EE2-8EC0-C52EB2346579}" type="sibTrans" cxnId="{13BB0BF6-2EF4-46DF-B0FC-0159E3296B70}">
      <dgm:prSet/>
      <dgm:spPr/>
      <dgm:t>
        <a:bodyPr/>
        <a:lstStyle/>
        <a:p>
          <a:endParaRPr lang="en-US"/>
        </a:p>
      </dgm:t>
    </dgm:pt>
    <dgm:pt modelId="{24E6BF70-D52E-40CD-A65D-8201AAB7277D}">
      <dgm:prSet/>
      <dgm:spPr>
        <a:solidFill>
          <a:schemeClr val="accent4"/>
        </a:solidFill>
      </dgm:spPr>
      <dgm:t>
        <a:bodyPr/>
        <a:lstStyle/>
        <a:p>
          <a:r>
            <a:rPr lang="en-US"/>
            <a:t>Project Principles</a:t>
          </a:r>
        </a:p>
      </dgm:t>
    </dgm:pt>
    <dgm:pt modelId="{4FCC0C61-1090-4287-9F2B-7CFAE8D39433}" type="parTrans" cxnId="{9711B4B7-A78F-43B9-9960-A7D20B7D5BBF}">
      <dgm:prSet/>
      <dgm:spPr/>
      <dgm:t>
        <a:bodyPr/>
        <a:lstStyle/>
        <a:p>
          <a:endParaRPr lang="en-US"/>
        </a:p>
      </dgm:t>
    </dgm:pt>
    <dgm:pt modelId="{74F6957D-828B-4344-A2C8-D585C2E7C3E5}" type="sibTrans" cxnId="{9711B4B7-A78F-43B9-9960-A7D20B7D5BBF}">
      <dgm:prSet/>
      <dgm:spPr/>
      <dgm:t>
        <a:bodyPr/>
        <a:lstStyle/>
        <a:p>
          <a:endParaRPr lang="en-US"/>
        </a:p>
      </dgm:t>
    </dgm:pt>
    <dgm:pt modelId="{B64C4D4C-C65F-4356-BF3A-54FF99F0380A}">
      <dgm:prSet/>
      <dgm:spPr/>
      <dgm:t>
        <a:bodyPr/>
        <a:lstStyle/>
        <a:p>
          <a:r>
            <a:rPr lang="en-US"/>
            <a:t>Categories</a:t>
          </a:r>
        </a:p>
      </dgm:t>
    </dgm:pt>
    <dgm:pt modelId="{15158281-0931-437D-B6C6-286D8E8B8B57}" type="parTrans" cxnId="{C6175350-BEDF-4254-9DC7-45B1665D7A1D}">
      <dgm:prSet/>
      <dgm:spPr/>
      <dgm:t>
        <a:bodyPr/>
        <a:lstStyle/>
        <a:p>
          <a:endParaRPr lang="en-US"/>
        </a:p>
      </dgm:t>
    </dgm:pt>
    <dgm:pt modelId="{75E3E1C5-6873-4D1F-8C31-0FDD424EEC50}" type="sibTrans" cxnId="{C6175350-BEDF-4254-9DC7-45B1665D7A1D}">
      <dgm:prSet/>
      <dgm:spPr/>
      <dgm:t>
        <a:bodyPr/>
        <a:lstStyle/>
        <a:p>
          <a:endParaRPr lang="en-US"/>
        </a:p>
      </dgm:t>
    </dgm:pt>
    <dgm:pt modelId="{228D5601-73CE-470C-84EF-A1F0074E4947}">
      <dgm:prSet/>
      <dgm:spPr>
        <a:solidFill>
          <a:schemeClr val="accent2">
            <a:lumMod val="75000"/>
          </a:schemeClr>
        </a:solidFill>
      </dgm:spPr>
      <dgm:t>
        <a:bodyPr/>
        <a:lstStyle/>
        <a:p>
          <a:r>
            <a:rPr lang="en-US" dirty="0"/>
            <a:t>Input and Advice</a:t>
          </a:r>
        </a:p>
      </dgm:t>
    </dgm:pt>
    <dgm:pt modelId="{76AFCC9B-451C-4E50-8A9D-97913EF2F54A}" type="parTrans" cxnId="{68942185-DB40-46D7-BADF-7F321714BF00}">
      <dgm:prSet/>
      <dgm:spPr/>
      <dgm:t>
        <a:bodyPr/>
        <a:lstStyle/>
        <a:p>
          <a:endParaRPr lang="en-US"/>
        </a:p>
      </dgm:t>
    </dgm:pt>
    <dgm:pt modelId="{9501F6F4-3227-44D3-8BCA-D3A1A470EA92}" type="sibTrans" cxnId="{68942185-DB40-46D7-BADF-7F321714BF00}">
      <dgm:prSet/>
      <dgm:spPr/>
      <dgm:t>
        <a:bodyPr/>
        <a:lstStyle/>
        <a:p>
          <a:endParaRPr lang="en-US"/>
        </a:p>
      </dgm:t>
    </dgm:pt>
    <dgm:pt modelId="{3C3AE7D1-3105-4E82-B64C-6BD94A533868}">
      <dgm:prSet/>
      <dgm:spPr>
        <a:solidFill>
          <a:srgbClr val="0070C0"/>
        </a:solidFill>
      </dgm:spPr>
      <dgm:t>
        <a:bodyPr/>
        <a:lstStyle/>
        <a:p>
          <a:r>
            <a:rPr lang="en-US"/>
            <a:t>Roadmap Review</a:t>
          </a:r>
        </a:p>
      </dgm:t>
    </dgm:pt>
    <dgm:pt modelId="{C605B24B-52B1-4763-9E52-ED2C9007BE76}" type="parTrans" cxnId="{3B323CF1-24AB-4A7A-9BEC-F0B743639B0D}">
      <dgm:prSet/>
      <dgm:spPr/>
      <dgm:t>
        <a:bodyPr/>
        <a:lstStyle/>
        <a:p>
          <a:endParaRPr lang="en-US"/>
        </a:p>
      </dgm:t>
    </dgm:pt>
    <dgm:pt modelId="{3CBC9BD2-8D7F-4CA7-89EE-9B99910A5E81}" type="sibTrans" cxnId="{3B323CF1-24AB-4A7A-9BEC-F0B743639B0D}">
      <dgm:prSet/>
      <dgm:spPr/>
      <dgm:t>
        <a:bodyPr/>
        <a:lstStyle/>
        <a:p>
          <a:endParaRPr lang="en-US"/>
        </a:p>
      </dgm:t>
    </dgm:pt>
    <dgm:pt modelId="{16E66B79-5E8F-463D-87AA-8500F635190D}">
      <dgm:prSet/>
      <dgm:spPr>
        <a:solidFill>
          <a:schemeClr val="bg2">
            <a:lumMod val="10000"/>
          </a:schemeClr>
        </a:solidFill>
      </dgm:spPr>
      <dgm:t>
        <a:bodyPr/>
        <a:lstStyle/>
        <a:p>
          <a:r>
            <a:rPr lang="en-US" dirty="0"/>
            <a:t>2023 Resolution of County Council </a:t>
          </a:r>
        </a:p>
      </dgm:t>
    </dgm:pt>
    <dgm:pt modelId="{E90551D9-9E73-4437-B0A6-003F2C15BA99}" type="parTrans" cxnId="{234525AD-3872-4EAA-93C6-AB1A19BF32B4}">
      <dgm:prSet/>
      <dgm:spPr/>
      <dgm:t>
        <a:bodyPr/>
        <a:lstStyle/>
        <a:p>
          <a:endParaRPr lang="en-US"/>
        </a:p>
      </dgm:t>
    </dgm:pt>
    <dgm:pt modelId="{DC29D168-0FFB-4540-824A-34F4498E9EB7}" type="sibTrans" cxnId="{234525AD-3872-4EAA-93C6-AB1A19BF32B4}">
      <dgm:prSet/>
      <dgm:spPr/>
      <dgm:t>
        <a:bodyPr/>
        <a:lstStyle/>
        <a:p>
          <a:endParaRPr lang="en-US"/>
        </a:p>
      </dgm:t>
    </dgm:pt>
    <dgm:pt modelId="{687C4F01-84F9-4B3B-ABD3-B05029DEFF45}">
      <dgm:prSet/>
      <dgm:spPr>
        <a:solidFill>
          <a:srgbClr val="7030A0"/>
        </a:solidFill>
      </dgm:spPr>
      <dgm:t>
        <a:bodyPr/>
        <a:lstStyle/>
        <a:p>
          <a:r>
            <a:rPr lang="en-US" dirty="0" err="1"/>
            <a:t>TPAC</a:t>
          </a:r>
          <a:r>
            <a:rPr lang="en-US" dirty="0"/>
            <a:t> Resolution</a:t>
          </a:r>
        </a:p>
      </dgm:t>
    </dgm:pt>
    <dgm:pt modelId="{7CA7FD22-BE2F-48BC-9CED-8E796AF22ED8}" type="parTrans" cxnId="{1E4A0444-0946-4D89-A6BA-99A09948B04D}">
      <dgm:prSet/>
      <dgm:spPr/>
    </dgm:pt>
    <dgm:pt modelId="{4AF425A1-152F-4820-99DB-2AAAA3BE3712}" type="sibTrans" cxnId="{1E4A0444-0946-4D89-A6BA-99A09948B04D}">
      <dgm:prSet/>
      <dgm:spPr/>
      <dgm:t>
        <a:bodyPr/>
        <a:lstStyle/>
        <a:p>
          <a:endParaRPr lang="en-US"/>
        </a:p>
      </dgm:t>
    </dgm:pt>
    <dgm:pt modelId="{33CCE517-1AA4-4EC7-AA64-1E5ACBDE9656}" type="pres">
      <dgm:prSet presAssocID="{2C6EC194-F97E-4348-B3C9-0019EECBA55C}" presName="Name0" presStyleCnt="0">
        <dgm:presLayoutVars>
          <dgm:dir/>
          <dgm:resizeHandles val="exact"/>
        </dgm:presLayoutVars>
      </dgm:prSet>
      <dgm:spPr/>
      <dgm:t>
        <a:bodyPr/>
        <a:lstStyle/>
        <a:p>
          <a:endParaRPr lang="en-US"/>
        </a:p>
      </dgm:t>
    </dgm:pt>
    <dgm:pt modelId="{595123FA-3EB6-4969-8615-A8B7C804C2D5}" type="pres">
      <dgm:prSet presAssocID="{16E66B79-5E8F-463D-87AA-8500F635190D}" presName="node" presStyleLbl="node1" presStyleIdx="0" presStyleCnt="8">
        <dgm:presLayoutVars>
          <dgm:bulletEnabled val="1"/>
        </dgm:presLayoutVars>
      </dgm:prSet>
      <dgm:spPr/>
      <dgm:t>
        <a:bodyPr/>
        <a:lstStyle/>
        <a:p>
          <a:endParaRPr lang="en-US"/>
        </a:p>
      </dgm:t>
    </dgm:pt>
    <dgm:pt modelId="{5F45B08A-CDBB-444C-9B14-D66825747DF8}" type="pres">
      <dgm:prSet presAssocID="{DC29D168-0FFB-4540-824A-34F4498E9EB7}" presName="sibTrans" presStyleLbl="sibTrans1D1" presStyleIdx="0" presStyleCnt="7"/>
      <dgm:spPr/>
      <dgm:t>
        <a:bodyPr/>
        <a:lstStyle/>
        <a:p>
          <a:endParaRPr lang="en-US"/>
        </a:p>
      </dgm:t>
    </dgm:pt>
    <dgm:pt modelId="{14E1C59A-FD9A-44E4-9DCF-2393B241BFEF}" type="pres">
      <dgm:prSet presAssocID="{DC29D168-0FFB-4540-824A-34F4498E9EB7}" presName="connectorText" presStyleLbl="sibTrans1D1" presStyleIdx="0" presStyleCnt="7"/>
      <dgm:spPr/>
      <dgm:t>
        <a:bodyPr/>
        <a:lstStyle/>
        <a:p>
          <a:endParaRPr lang="en-US"/>
        </a:p>
      </dgm:t>
    </dgm:pt>
    <dgm:pt modelId="{302BABC3-730E-4C0E-8D7E-12BE7E080CBE}" type="pres">
      <dgm:prSet presAssocID="{07F0B21C-AE0A-4DAD-827A-40FF8E6EB4DD}" presName="node" presStyleLbl="node1" presStyleIdx="1" presStyleCnt="8">
        <dgm:presLayoutVars>
          <dgm:bulletEnabled val="1"/>
        </dgm:presLayoutVars>
      </dgm:prSet>
      <dgm:spPr/>
      <dgm:t>
        <a:bodyPr/>
        <a:lstStyle/>
        <a:p>
          <a:endParaRPr lang="en-US"/>
        </a:p>
      </dgm:t>
    </dgm:pt>
    <dgm:pt modelId="{032DD83A-8268-4187-BF5C-670C83F49D6E}" type="pres">
      <dgm:prSet presAssocID="{34B6C592-3988-4124-A67D-3D4F932F973A}" presName="sibTrans" presStyleLbl="sibTrans1D1" presStyleIdx="1" presStyleCnt="7"/>
      <dgm:spPr/>
      <dgm:t>
        <a:bodyPr/>
        <a:lstStyle/>
        <a:p>
          <a:endParaRPr lang="en-US"/>
        </a:p>
      </dgm:t>
    </dgm:pt>
    <dgm:pt modelId="{CAF3BBCC-1526-4704-9C1B-24A9CC6A212D}" type="pres">
      <dgm:prSet presAssocID="{34B6C592-3988-4124-A67D-3D4F932F973A}" presName="connectorText" presStyleLbl="sibTrans1D1" presStyleIdx="1" presStyleCnt="7"/>
      <dgm:spPr/>
      <dgm:t>
        <a:bodyPr/>
        <a:lstStyle/>
        <a:p>
          <a:endParaRPr lang="en-US"/>
        </a:p>
      </dgm:t>
    </dgm:pt>
    <dgm:pt modelId="{CC03A009-96D5-4E25-B381-CE6B42223D4A}" type="pres">
      <dgm:prSet presAssocID="{FB85500E-D371-432B-9EB9-CB6E8D8B017A}" presName="node" presStyleLbl="node1" presStyleIdx="2" presStyleCnt="8">
        <dgm:presLayoutVars>
          <dgm:bulletEnabled val="1"/>
        </dgm:presLayoutVars>
      </dgm:prSet>
      <dgm:spPr/>
      <dgm:t>
        <a:bodyPr/>
        <a:lstStyle/>
        <a:p>
          <a:endParaRPr lang="en-US"/>
        </a:p>
      </dgm:t>
    </dgm:pt>
    <dgm:pt modelId="{73FB07FA-07ED-4B89-B6DE-92296AF28D58}" type="pres">
      <dgm:prSet presAssocID="{82BF8FE7-D43D-4EE2-8EC0-C52EB2346579}" presName="sibTrans" presStyleLbl="sibTrans1D1" presStyleIdx="2" presStyleCnt="7"/>
      <dgm:spPr/>
      <dgm:t>
        <a:bodyPr/>
        <a:lstStyle/>
        <a:p>
          <a:endParaRPr lang="en-US"/>
        </a:p>
      </dgm:t>
    </dgm:pt>
    <dgm:pt modelId="{0B795323-0E8B-49E3-82AD-7004DAF8AABA}" type="pres">
      <dgm:prSet presAssocID="{82BF8FE7-D43D-4EE2-8EC0-C52EB2346579}" presName="connectorText" presStyleLbl="sibTrans1D1" presStyleIdx="2" presStyleCnt="7"/>
      <dgm:spPr/>
      <dgm:t>
        <a:bodyPr/>
        <a:lstStyle/>
        <a:p>
          <a:endParaRPr lang="en-US"/>
        </a:p>
      </dgm:t>
    </dgm:pt>
    <dgm:pt modelId="{69C4D589-7D12-4233-947F-DA5563FE78EB}" type="pres">
      <dgm:prSet presAssocID="{24E6BF70-D52E-40CD-A65D-8201AAB7277D}" presName="node" presStyleLbl="node1" presStyleIdx="3" presStyleCnt="8">
        <dgm:presLayoutVars>
          <dgm:bulletEnabled val="1"/>
        </dgm:presLayoutVars>
      </dgm:prSet>
      <dgm:spPr/>
      <dgm:t>
        <a:bodyPr/>
        <a:lstStyle/>
        <a:p>
          <a:endParaRPr lang="en-US"/>
        </a:p>
      </dgm:t>
    </dgm:pt>
    <dgm:pt modelId="{D5FD38BD-D610-4BC3-8EF6-3EFBF439479D}" type="pres">
      <dgm:prSet presAssocID="{74F6957D-828B-4344-A2C8-D585C2E7C3E5}" presName="sibTrans" presStyleLbl="sibTrans1D1" presStyleIdx="3" presStyleCnt="7"/>
      <dgm:spPr/>
      <dgm:t>
        <a:bodyPr/>
        <a:lstStyle/>
        <a:p>
          <a:endParaRPr lang="en-US"/>
        </a:p>
      </dgm:t>
    </dgm:pt>
    <dgm:pt modelId="{506BC30F-CB81-4C46-9099-388ED3CB8BD1}" type="pres">
      <dgm:prSet presAssocID="{74F6957D-828B-4344-A2C8-D585C2E7C3E5}" presName="connectorText" presStyleLbl="sibTrans1D1" presStyleIdx="3" presStyleCnt="7"/>
      <dgm:spPr/>
      <dgm:t>
        <a:bodyPr/>
        <a:lstStyle/>
        <a:p>
          <a:endParaRPr lang="en-US"/>
        </a:p>
      </dgm:t>
    </dgm:pt>
    <dgm:pt modelId="{4DC9CB90-4BE4-49EC-A229-94E621765629}" type="pres">
      <dgm:prSet presAssocID="{B64C4D4C-C65F-4356-BF3A-54FF99F0380A}" presName="node" presStyleLbl="node1" presStyleIdx="4" presStyleCnt="8">
        <dgm:presLayoutVars>
          <dgm:bulletEnabled val="1"/>
        </dgm:presLayoutVars>
      </dgm:prSet>
      <dgm:spPr/>
      <dgm:t>
        <a:bodyPr/>
        <a:lstStyle/>
        <a:p>
          <a:endParaRPr lang="en-US"/>
        </a:p>
      </dgm:t>
    </dgm:pt>
    <dgm:pt modelId="{902396CA-9F9A-4DE2-9F8D-CFF2940DA92F}" type="pres">
      <dgm:prSet presAssocID="{75E3E1C5-6873-4D1F-8C31-0FDD424EEC50}" presName="sibTrans" presStyleLbl="sibTrans1D1" presStyleIdx="4" presStyleCnt="7"/>
      <dgm:spPr/>
      <dgm:t>
        <a:bodyPr/>
        <a:lstStyle/>
        <a:p>
          <a:endParaRPr lang="en-US"/>
        </a:p>
      </dgm:t>
    </dgm:pt>
    <dgm:pt modelId="{3E80B68D-59EB-4D3E-9A31-D6ACD3696D45}" type="pres">
      <dgm:prSet presAssocID="{75E3E1C5-6873-4D1F-8C31-0FDD424EEC50}" presName="connectorText" presStyleLbl="sibTrans1D1" presStyleIdx="4" presStyleCnt="7"/>
      <dgm:spPr/>
      <dgm:t>
        <a:bodyPr/>
        <a:lstStyle/>
        <a:p>
          <a:endParaRPr lang="en-US"/>
        </a:p>
      </dgm:t>
    </dgm:pt>
    <dgm:pt modelId="{1A876075-622E-448D-A2D2-A1F175B9A675}" type="pres">
      <dgm:prSet presAssocID="{228D5601-73CE-470C-84EF-A1F0074E4947}" presName="node" presStyleLbl="node1" presStyleIdx="5" presStyleCnt="8">
        <dgm:presLayoutVars>
          <dgm:bulletEnabled val="1"/>
        </dgm:presLayoutVars>
      </dgm:prSet>
      <dgm:spPr/>
      <dgm:t>
        <a:bodyPr/>
        <a:lstStyle/>
        <a:p>
          <a:endParaRPr lang="en-US"/>
        </a:p>
      </dgm:t>
    </dgm:pt>
    <dgm:pt modelId="{724B27B5-9D4D-44B9-A766-5F21824DD55A}" type="pres">
      <dgm:prSet presAssocID="{9501F6F4-3227-44D3-8BCA-D3A1A470EA92}" presName="sibTrans" presStyleLbl="sibTrans1D1" presStyleIdx="5" presStyleCnt="7"/>
      <dgm:spPr/>
      <dgm:t>
        <a:bodyPr/>
        <a:lstStyle/>
        <a:p>
          <a:endParaRPr lang="en-US"/>
        </a:p>
      </dgm:t>
    </dgm:pt>
    <dgm:pt modelId="{56EA4F27-16F0-4183-8B65-78398A1A73E8}" type="pres">
      <dgm:prSet presAssocID="{9501F6F4-3227-44D3-8BCA-D3A1A470EA92}" presName="connectorText" presStyleLbl="sibTrans1D1" presStyleIdx="5" presStyleCnt="7"/>
      <dgm:spPr/>
      <dgm:t>
        <a:bodyPr/>
        <a:lstStyle/>
        <a:p>
          <a:endParaRPr lang="en-US"/>
        </a:p>
      </dgm:t>
    </dgm:pt>
    <dgm:pt modelId="{B1AA9D3D-3938-41DF-ACB4-D62E06584DC8}" type="pres">
      <dgm:prSet presAssocID="{687C4F01-84F9-4B3B-ABD3-B05029DEFF45}" presName="node" presStyleLbl="node1" presStyleIdx="6" presStyleCnt="8">
        <dgm:presLayoutVars>
          <dgm:bulletEnabled val="1"/>
        </dgm:presLayoutVars>
      </dgm:prSet>
      <dgm:spPr/>
      <dgm:t>
        <a:bodyPr/>
        <a:lstStyle/>
        <a:p>
          <a:endParaRPr lang="en-US"/>
        </a:p>
      </dgm:t>
    </dgm:pt>
    <dgm:pt modelId="{1BBFB079-5560-479F-9420-5E7BEA6B1058}" type="pres">
      <dgm:prSet presAssocID="{4AF425A1-152F-4820-99DB-2AAAA3BE3712}" presName="sibTrans" presStyleLbl="sibTrans1D1" presStyleIdx="6" presStyleCnt="7"/>
      <dgm:spPr/>
      <dgm:t>
        <a:bodyPr/>
        <a:lstStyle/>
        <a:p>
          <a:endParaRPr lang="en-US"/>
        </a:p>
      </dgm:t>
    </dgm:pt>
    <dgm:pt modelId="{A029B4D7-C734-4E3A-AC0F-BD015BE4B6CC}" type="pres">
      <dgm:prSet presAssocID="{4AF425A1-152F-4820-99DB-2AAAA3BE3712}" presName="connectorText" presStyleLbl="sibTrans1D1" presStyleIdx="6" presStyleCnt="7"/>
      <dgm:spPr/>
      <dgm:t>
        <a:bodyPr/>
        <a:lstStyle/>
        <a:p>
          <a:endParaRPr lang="en-US"/>
        </a:p>
      </dgm:t>
    </dgm:pt>
    <dgm:pt modelId="{20BF137F-D78A-4E80-AACD-2DB59DC4BF0D}" type="pres">
      <dgm:prSet presAssocID="{3C3AE7D1-3105-4E82-B64C-6BD94A533868}" presName="node" presStyleLbl="node1" presStyleIdx="7" presStyleCnt="8">
        <dgm:presLayoutVars>
          <dgm:bulletEnabled val="1"/>
        </dgm:presLayoutVars>
      </dgm:prSet>
      <dgm:spPr/>
      <dgm:t>
        <a:bodyPr/>
        <a:lstStyle/>
        <a:p>
          <a:endParaRPr lang="en-US"/>
        </a:p>
      </dgm:t>
    </dgm:pt>
  </dgm:ptLst>
  <dgm:cxnLst>
    <dgm:cxn modelId="{21F5A76F-E3BE-4BB8-8348-B538A38C6A0B}" type="presOf" srcId="{34B6C592-3988-4124-A67D-3D4F932F973A}" destId="{CAF3BBCC-1526-4704-9C1B-24A9CC6A212D}" srcOrd="1" destOrd="0" presId="urn:microsoft.com/office/officeart/2016/7/layout/RepeatingBendingProcessNew"/>
    <dgm:cxn modelId="{1E4A0444-0946-4D89-A6BA-99A09948B04D}" srcId="{2C6EC194-F97E-4348-B3C9-0019EECBA55C}" destId="{687C4F01-84F9-4B3B-ABD3-B05029DEFF45}" srcOrd="6" destOrd="0" parTransId="{7CA7FD22-BE2F-48BC-9CED-8E796AF22ED8}" sibTransId="{4AF425A1-152F-4820-99DB-2AAAA3BE3712}"/>
    <dgm:cxn modelId="{3B323CF1-24AB-4A7A-9BEC-F0B743639B0D}" srcId="{2C6EC194-F97E-4348-B3C9-0019EECBA55C}" destId="{3C3AE7D1-3105-4E82-B64C-6BD94A533868}" srcOrd="7" destOrd="0" parTransId="{C605B24B-52B1-4763-9E52-ED2C9007BE76}" sibTransId="{3CBC9BD2-8D7F-4CA7-89EE-9B99910A5E81}"/>
    <dgm:cxn modelId="{68942185-DB40-46D7-BADF-7F321714BF00}" srcId="{2C6EC194-F97E-4348-B3C9-0019EECBA55C}" destId="{228D5601-73CE-470C-84EF-A1F0074E4947}" srcOrd="5" destOrd="0" parTransId="{76AFCC9B-451C-4E50-8A9D-97913EF2F54A}" sibTransId="{9501F6F4-3227-44D3-8BCA-D3A1A470EA92}"/>
    <dgm:cxn modelId="{C6175350-BEDF-4254-9DC7-45B1665D7A1D}" srcId="{2C6EC194-F97E-4348-B3C9-0019EECBA55C}" destId="{B64C4D4C-C65F-4356-BF3A-54FF99F0380A}" srcOrd="4" destOrd="0" parTransId="{15158281-0931-437D-B6C6-286D8E8B8B57}" sibTransId="{75E3E1C5-6873-4D1F-8C31-0FDD424EEC50}"/>
    <dgm:cxn modelId="{E69FA458-B95B-4170-A33C-07EBD5BD881A}" type="presOf" srcId="{9501F6F4-3227-44D3-8BCA-D3A1A470EA92}" destId="{56EA4F27-16F0-4183-8B65-78398A1A73E8}" srcOrd="1" destOrd="0" presId="urn:microsoft.com/office/officeart/2016/7/layout/RepeatingBendingProcessNew"/>
    <dgm:cxn modelId="{7CA24B2D-CC16-4182-BF25-6423B4B95D78}" type="presOf" srcId="{2C6EC194-F97E-4348-B3C9-0019EECBA55C}" destId="{33CCE517-1AA4-4EC7-AA64-1E5ACBDE9656}" srcOrd="0" destOrd="0" presId="urn:microsoft.com/office/officeart/2016/7/layout/RepeatingBendingProcessNew"/>
    <dgm:cxn modelId="{E2541E88-006E-4077-8ED7-E727AA0C2284}" type="presOf" srcId="{3C3AE7D1-3105-4E82-B64C-6BD94A533868}" destId="{20BF137F-D78A-4E80-AACD-2DB59DC4BF0D}" srcOrd="0" destOrd="0" presId="urn:microsoft.com/office/officeart/2016/7/layout/RepeatingBendingProcessNew"/>
    <dgm:cxn modelId="{AE67B50D-A6C5-458D-A6A4-E1256545751B}" type="presOf" srcId="{75E3E1C5-6873-4D1F-8C31-0FDD424EEC50}" destId="{3E80B68D-59EB-4D3E-9A31-D6ACD3696D45}" srcOrd="1" destOrd="0" presId="urn:microsoft.com/office/officeart/2016/7/layout/RepeatingBendingProcessNew"/>
    <dgm:cxn modelId="{99574803-E9B0-48DF-82ED-737C4EC8EA33}" type="presOf" srcId="{B64C4D4C-C65F-4356-BF3A-54FF99F0380A}" destId="{4DC9CB90-4BE4-49EC-A229-94E621765629}" srcOrd="0" destOrd="0" presId="urn:microsoft.com/office/officeart/2016/7/layout/RepeatingBendingProcessNew"/>
    <dgm:cxn modelId="{234525AD-3872-4EAA-93C6-AB1A19BF32B4}" srcId="{2C6EC194-F97E-4348-B3C9-0019EECBA55C}" destId="{16E66B79-5E8F-463D-87AA-8500F635190D}" srcOrd="0" destOrd="0" parTransId="{E90551D9-9E73-4437-B0A6-003F2C15BA99}" sibTransId="{DC29D168-0FFB-4540-824A-34F4498E9EB7}"/>
    <dgm:cxn modelId="{95DAFA01-1601-4080-9373-4B130647528A}" type="presOf" srcId="{DC29D168-0FFB-4540-824A-34F4498E9EB7}" destId="{14E1C59A-FD9A-44E4-9DCF-2393B241BFEF}" srcOrd="1" destOrd="0" presId="urn:microsoft.com/office/officeart/2016/7/layout/RepeatingBendingProcessNew"/>
    <dgm:cxn modelId="{B1B8F600-92D5-4F4C-9AD8-4058EFC88FB9}" type="presOf" srcId="{74F6957D-828B-4344-A2C8-D585C2E7C3E5}" destId="{506BC30F-CB81-4C46-9099-388ED3CB8BD1}" srcOrd="1" destOrd="0" presId="urn:microsoft.com/office/officeart/2016/7/layout/RepeatingBendingProcessNew"/>
    <dgm:cxn modelId="{4978694D-6B19-4232-8891-AAD760362969}" type="presOf" srcId="{16E66B79-5E8F-463D-87AA-8500F635190D}" destId="{595123FA-3EB6-4969-8615-A8B7C804C2D5}" srcOrd="0" destOrd="0" presId="urn:microsoft.com/office/officeart/2016/7/layout/RepeatingBendingProcessNew"/>
    <dgm:cxn modelId="{E5D85B93-8D27-47EC-95C0-2EFBB11D8C38}" srcId="{2C6EC194-F97E-4348-B3C9-0019EECBA55C}" destId="{07F0B21C-AE0A-4DAD-827A-40FF8E6EB4DD}" srcOrd="1" destOrd="0" parTransId="{0EEEDFDB-7AB3-4D0A-8392-1713B3F875F4}" sibTransId="{34B6C592-3988-4124-A67D-3D4F932F973A}"/>
    <dgm:cxn modelId="{2B5F3D16-0A0E-4276-8BAC-797BB79B0FE6}" type="presOf" srcId="{4AF425A1-152F-4820-99DB-2AAAA3BE3712}" destId="{1BBFB079-5560-479F-9420-5E7BEA6B1058}" srcOrd="0" destOrd="0" presId="urn:microsoft.com/office/officeart/2016/7/layout/RepeatingBendingProcessNew"/>
    <dgm:cxn modelId="{CAB1DE26-3B21-42DA-874D-8D264C4BA383}" type="presOf" srcId="{687C4F01-84F9-4B3B-ABD3-B05029DEFF45}" destId="{B1AA9D3D-3938-41DF-ACB4-D62E06584DC8}" srcOrd="0" destOrd="0" presId="urn:microsoft.com/office/officeart/2016/7/layout/RepeatingBendingProcessNew"/>
    <dgm:cxn modelId="{13BB0BF6-2EF4-46DF-B0FC-0159E3296B70}" srcId="{2C6EC194-F97E-4348-B3C9-0019EECBA55C}" destId="{FB85500E-D371-432B-9EB9-CB6E8D8B017A}" srcOrd="2" destOrd="0" parTransId="{FA631285-6A82-44C4-8D64-30B6557A7C68}" sibTransId="{82BF8FE7-D43D-4EE2-8EC0-C52EB2346579}"/>
    <dgm:cxn modelId="{7627DCA2-4254-4BEB-A5B6-E9946CF5FB35}" type="presOf" srcId="{74F6957D-828B-4344-A2C8-D585C2E7C3E5}" destId="{D5FD38BD-D610-4BC3-8EF6-3EFBF439479D}" srcOrd="0" destOrd="0" presId="urn:microsoft.com/office/officeart/2016/7/layout/RepeatingBendingProcessNew"/>
    <dgm:cxn modelId="{28FF0C3E-99A1-4322-A5CF-F3B20C0EAD45}" type="presOf" srcId="{07F0B21C-AE0A-4DAD-827A-40FF8E6EB4DD}" destId="{302BABC3-730E-4C0E-8D7E-12BE7E080CBE}" srcOrd="0" destOrd="0" presId="urn:microsoft.com/office/officeart/2016/7/layout/RepeatingBendingProcessNew"/>
    <dgm:cxn modelId="{CD3BE5D2-A1F3-48CA-A619-2701F6EAA66F}" type="presOf" srcId="{FB85500E-D371-432B-9EB9-CB6E8D8B017A}" destId="{CC03A009-96D5-4E25-B381-CE6B42223D4A}" srcOrd="0" destOrd="0" presId="urn:microsoft.com/office/officeart/2016/7/layout/RepeatingBendingProcessNew"/>
    <dgm:cxn modelId="{25369D02-4BAE-4BF8-A11A-0E95852D64CC}" type="presOf" srcId="{34B6C592-3988-4124-A67D-3D4F932F973A}" destId="{032DD83A-8268-4187-BF5C-670C83F49D6E}" srcOrd="0" destOrd="0" presId="urn:microsoft.com/office/officeart/2016/7/layout/RepeatingBendingProcessNew"/>
    <dgm:cxn modelId="{E852CE3F-7B16-4C11-9141-3CC6E79407C4}" type="presOf" srcId="{DC29D168-0FFB-4540-824A-34F4498E9EB7}" destId="{5F45B08A-CDBB-444C-9B14-D66825747DF8}" srcOrd="0" destOrd="0" presId="urn:microsoft.com/office/officeart/2016/7/layout/RepeatingBendingProcessNew"/>
    <dgm:cxn modelId="{3C0FA784-1CFD-43CC-B1E0-A82E93301AEC}" type="presOf" srcId="{24E6BF70-D52E-40CD-A65D-8201AAB7277D}" destId="{69C4D589-7D12-4233-947F-DA5563FE78EB}" srcOrd="0" destOrd="0" presId="urn:microsoft.com/office/officeart/2016/7/layout/RepeatingBendingProcessNew"/>
    <dgm:cxn modelId="{9711B4B7-A78F-43B9-9960-A7D20B7D5BBF}" srcId="{2C6EC194-F97E-4348-B3C9-0019EECBA55C}" destId="{24E6BF70-D52E-40CD-A65D-8201AAB7277D}" srcOrd="3" destOrd="0" parTransId="{4FCC0C61-1090-4287-9F2B-7CFAE8D39433}" sibTransId="{74F6957D-828B-4344-A2C8-D585C2E7C3E5}"/>
    <dgm:cxn modelId="{87BE89F7-16C4-4646-B88F-B153719CBD89}" type="presOf" srcId="{82BF8FE7-D43D-4EE2-8EC0-C52EB2346579}" destId="{73FB07FA-07ED-4B89-B6DE-92296AF28D58}" srcOrd="0" destOrd="0" presId="urn:microsoft.com/office/officeart/2016/7/layout/RepeatingBendingProcessNew"/>
    <dgm:cxn modelId="{408F6179-05AB-45FC-9F4F-AF4097BA6DD3}" type="presOf" srcId="{82BF8FE7-D43D-4EE2-8EC0-C52EB2346579}" destId="{0B795323-0E8B-49E3-82AD-7004DAF8AABA}" srcOrd="1" destOrd="0" presId="urn:microsoft.com/office/officeart/2016/7/layout/RepeatingBendingProcessNew"/>
    <dgm:cxn modelId="{268A5684-42B9-499E-BF80-AB91A7A16FE4}" type="presOf" srcId="{228D5601-73CE-470C-84EF-A1F0074E4947}" destId="{1A876075-622E-448D-A2D2-A1F175B9A675}" srcOrd="0" destOrd="0" presId="urn:microsoft.com/office/officeart/2016/7/layout/RepeatingBendingProcessNew"/>
    <dgm:cxn modelId="{D1832F9E-A4A2-4E47-85A1-3CB3DEA957A0}" type="presOf" srcId="{9501F6F4-3227-44D3-8BCA-D3A1A470EA92}" destId="{724B27B5-9D4D-44B9-A766-5F21824DD55A}" srcOrd="0" destOrd="0" presId="urn:microsoft.com/office/officeart/2016/7/layout/RepeatingBendingProcessNew"/>
    <dgm:cxn modelId="{FE1C2423-649D-4F6D-8976-3763ED7EC274}" type="presOf" srcId="{4AF425A1-152F-4820-99DB-2AAAA3BE3712}" destId="{A029B4D7-C734-4E3A-AC0F-BD015BE4B6CC}" srcOrd="1" destOrd="0" presId="urn:microsoft.com/office/officeart/2016/7/layout/RepeatingBendingProcessNew"/>
    <dgm:cxn modelId="{829E295B-DD36-4D9B-AA9D-0B6F610DC05C}" type="presOf" srcId="{75E3E1C5-6873-4D1F-8C31-0FDD424EEC50}" destId="{902396CA-9F9A-4DE2-9F8D-CFF2940DA92F}" srcOrd="0" destOrd="0" presId="urn:microsoft.com/office/officeart/2016/7/layout/RepeatingBendingProcessNew"/>
    <dgm:cxn modelId="{C09CDE3F-7A43-4A10-9186-E6B0660C3531}" type="presParOf" srcId="{33CCE517-1AA4-4EC7-AA64-1E5ACBDE9656}" destId="{595123FA-3EB6-4969-8615-A8B7C804C2D5}" srcOrd="0" destOrd="0" presId="urn:microsoft.com/office/officeart/2016/7/layout/RepeatingBendingProcessNew"/>
    <dgm:cxn modelId="{64FFC10B-3727-438A-BF95-BA3E70974636}" type="presParOf" srcId="{33CCE517-1AA4-4EC7-AA64-1E5ACBDE9656}" destId="{5F45B08A-CDBB-444C-9B14-D66825747DF8}" srcOrd="1" destOrd="0" presId="urn:microsoft.com/office/officeart/2016/7/layout/RepeatingBendingProcessNew"/>
    <dgm:cxn modelId="{EE8CB1C2-F2F9-4D44-9CBC-6B1A750E48F3}" type="presParOf" srcId="{5F45B08A-CDBB-444C-9B14-D66825747DF8}" destId="{14E1C59A-FD9A-44E4-9DCF-2393B241BFEF}" srcOrd="0" destOrd="0" presId="urn:microsoft.com/office/officeart/2016/7/layout/RepeatingBendingProcessNew"/>
    <dgm:cxn modelId="{9DC2341C-FC85-41F0-B8DC-61BF0785EE72}" type="presParOf" srcId="{33CCE517-1AA4-4EC7-AA64-1E5ACBDE9656}" destId="{302BABC3-730E-4C0E-8D7E-12BE7E080CBE}" srcOrd="2" destOrd="0" presId="urn:microsoft.com/office/officeart/2016/7/layout/RepeatingBendingProcessNew"/>
    <dgm:cxn modelId="{927512D1-F1C2-4A87-BB75-C3C7749B30C6}" type="presParOf" srcId="{33CCE517-1AA4-4EC7-AA64-1E5ACBDE9656}" destId="{032DD83A-8268-4187-BF5C-670C83F49D6E}" srcOrd="3" destOrd="0" presId="urn:microsoft.com/office/officeart/2016/7/layout/RepeatingBendingProcessNew"/>
    <dgm:cxn modelId="{76D2747E-C862-44D1-801B-8802DD6E807B}" type="presParOf" srcId="{032DD83A-8268-4187-BF5C-670C83F49D6E}" destId="{CAF3BBCC-1526-4704-9C1B-24A9CC6A212D}" srcOrd="0" destOrd="0" presId="urn:microsoft.com/office/officeart/2016/7/layout/RepeatingBendingProcessNew"/>
    <dgm:cxn modelId="{A62CB1EB-1883-4836-8034-846FDC885EFE}" type="presParOf" srcId="{33CCE517-1AA4-4EC7-AA64-1E5ACBDE9656}" destId="{CC03A009-96D5-4E25-B381-CE6B42223D4A}" srcOrd="4" destOrd="0" presId="urn:microsoft.com/office/officeart/2016/7/layout/RepeatingBendingProcessNew"/>
    <dgm:cxn modelId="{8CA28145-E17D-4285-AEAF-D1FD0FEA9A66}" type="presParOf" srcId="{33CCE517-1AA4-4EC7-AA64-1E5ACBDE9656}" destId="{73FB07FA-07ED-4B89-B6DE-92296AF28D58}" srcOrd="5" destOrd="0" presId="urn:microsoft.com/office/officeart/2016/7/layout/RepeatingBendingProcessNew"/>
    <dgm:cxn modelId="{9967DBB8-01B2-456E-B54B-2FD43A41619B}" type="presParOf" srcId="{73FB07FA-07ED-4B89-B6DE-92296AF28D58}" destId="{0B795323-0E8B-49E3-82AD-7004DAF8AABA}" srcOrd="0" destOrd="0" presId="urn:microsoft.com/office/officeart/2016/7/layout/RepeatingBendingProcessNew"/>
    <dgm:cxn modelId="{48D4DE96-FE6E-4AEF-97DB-3491DD146303}" type="presParOf" srcId="{33CCE517-1AA4-4EC7-AA64-1E5ACBDE9656}" destId="{69C4D589-7D12-4233-947F-DA5563FE78EB}" srcOrd="6" destOrd="0" presId="urn:microsoft.com/office/officeart/2016/7/layout/RepeatingBendingProcessNew"/>
    <dgm:cxn modelId="{31EDAE5C-A55F-44AD-B629-BB1B668D7C5D}" type="presParOf" srcId="{33CCE517-1AA4-4EC7-AA64-1E5ACBDE9656}" destId="{D5FD38BD-D610-4BC3-8EF6-3EFBF439479D}" srcOrd="7" destOrd="0" presId="urn:microsoft.com/office/officeart/2016/7/layout/RepeatingBendingProcessNew"/>
    <dgm:cxn modelId="{DB1971E0-D6E1-437E-B362-0C64AA8E6836}" type="presParOf" srcId="{D5FD38BD-D610-4BC3-8EF6-3EFBF439479D}" destId="{506BC30F-CB81-4C46-9099-388ED3CB8BD1}" srcOrd="0" destOrd="0" presId="urn:microsoft.com/office/officeart/2016/7/layout/RepeatingBendingProcessNew"/>
    <dgm:cxn modelId="{BE6B5614-17CD-430B-AFCE-AD37602CC59C}" type="presParOf" srcId="{33CCE517-1AA4-4EC7-AA64-1E5ACBDE9656}" destId="{4DC9CB90-4BE4-49EC-A229-94E621765629}" srcOrd="8" destOrd="0" presId="urn:microsoft.com/office/officeart/2016/7/layout/RepeatingBendingProcessNew"/>
    <dgm:cxn modelId="{5502CBC3-EE41-4D14-B1CF-19C3F03348BA}" type="presParOf" srcId="{33CCE517-1AA4-4EC7-AA64-1E5ACBDE9656}" destId="{902396CA-9F9A-4DE2-9F8D-CFF2940DA92F}" srcOrd="9" destOrd="0" presId="urn:microsoft.com/office/officeart/2016/7/layout/RepeatingBendingProcessNew"/>
    <dgm:cxn modelId="{2A307E48-47D4-46E7-BD7A-FD098D458D4D}" type="presParOf" srcId="{902396CA-9F9A-4DE2-9F8D-CFF2940DA92F}" destId="{3E80B68D-59EB-4D3E-9A31-D6ACD3696D45}" srcOrd="0" destOrd="0" presId="urn:microsoft.com/office/officeart/2016/7/layout/RepeatingBendingProcessNew"/>
    <dgm:cxn modelId="{8EF6AB6D-A8F6-4F06-94C7-E64E7FD76216}" type="presParOf" srcId="{33CCE517-1AA4-4EC7-AA64-1E5ACBDE9656}" destId="{1A876075-622E-448D-A2D2-A1F175B9A675}" srcOrd="10" destOrd="0" presId="urn:microsoft.com/office/officeart/2016/7/layout/RepeatingBendingProcessNew"/>
    <dgm:cxn modelId="{1B5F5A4D-C7B8-4DBA-865A-21F8063E47B2}" type="presParOf" srcId="{33CCE517-1AA4-4EC7-AA64-1E5ACBDE9656}" destId="{724B27B5-9D4D-44B9-A766-5F21824DD55A}" srcOrd="11" destOrd="0" presId="urn:microsoft.com/office/officeart/2016/7/layout/RepeatingBendingProcessNew"/>
    <dgm:cxn modelId="{2C96F218-4B36-40BE-B993-788F632628E9}" type="presParOf" srcId="{724B27B5-9D4D-44B9-A766-5F21824DD55A}" destId="{56EA4F27-16F0-4183-8B65-78398A1A73E8}" srcOrd="0" destOrd="0" presId="urn:microsoft.com/office/officeart/2016/7/layout/RepeatingBendingProcessNew"/>
    <dgm:cxn modelId="{D787ECE2-B71B-427E-8B52-FF4D84A61ABC}" type="presParOf" srcId="{33CCE517-1AA4-4EC7-AA64-1E5ACBDE9656}" destId="{B1AA9D3D-3938-41DF-ACB4-D62E06584DC8}" srcOrd="12" destOrd="0" presId="urn:microsoft.com/office/officeart/2016/7/layout/RepeatingBendingProcessNew"/>
    <dgm:cxn modelId="{C97AE84C-F523-4BF1-AE65-693838D524FA}" type="presParOf" srcId="{33CCE517-1AA4-4EC7-AA64-1E5ACBDE9656}" destId="{1BBFB079-5560-479F-9420-5E7BEA6B1058}" srcOrd="13" destOrd="0" presId="urn:microsoft.com/office/officeart/2016/7/layout/RepeatingBendingProcessNew"/>
    <dgm:cxn modelId="{4AA572CE-A788-4E4F-A3F0-08A51B8A46DB}" type="presParOf" srcId="{1BBFB079-5560-479F-9420-5E7BEA6B1058}" destId="{A029B4D7-C734-4E3A-AC0F-BD015BE4B6CC}" srcOrd="0" destOrd="0" presId="urn:microsoft.com/office/officeart/2016/7/layout/RepeatingBendingProcessNew"/>
    <dgm:cxn modelId="{88D8C29A-6DA3-49BC-94D4-00EF605B33D6}" type="presParOf" srcId="{33CCE517-1AA4-4EC7-AA64-1E5ACBDE9656}" destId="{20BF137F-D78A-4E80-AACD-2DB59DC4BF0D}" srcOrd="14"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6272B3-0554-4ECD-A136-FC8B87B33E18}" type="doc">
      <dgm:prSet loTypeId="urn:microsoft.com/office/officeart/2018/5/layout/CenteredIconLabelDescriptionList" loCatId="icon" qsTypeId="urn:microsoft.com/office/officeart/2005/8/quickstyle/simple1" qsCatId="simple" csTypeId="urn:microsoft.com/office/officeart/2005/8/colors/accent1_2" csCatId="accent1" phldr="1"/>
      <dgm:spPr/>
      <dgm:t>
        <a:bodyPr/>
        <a:lstStyle/>
        <a:p>
          <a:endParaRPr lang="en-US"/>
        </a:p>
      </dgm:t>
    </dgm:pt>
    <dgm:pt modelId="{D78636C9-B83B-45F7-9798-B24CAC4ACAF5}">
      <dgm:prSet custT="1"/>
      <dgm:spPr/>
      <dgm:t>
        <a:bodyPr/>
        <a:lstStyle/>
        <a:p>
          <a:pPr>
            <a:lnSpc>
              <a:spcPct val="100000"/>
            </a:lnSpc>
            <a:defRPr b="1"/>
          </a:pPr>
          <a:r>
            <a:rPr lang="en-US" sz="3200" dirty="0"/>
            <a:t>15-year Transportation Penny</a:t>
          </a:r>
        </a:p>
      </dgm:t>
    </dgm:pt>
    <dgm:pt modelId="{9041E338-369F-4496-A415-64D059D74420}" type="parTrans" cxnId="{F2AB4679-2ACA-4B51-81F4-60D98DE231DB}">
      <dgm:prSet/>
      <dgm:spPr/>
      <dgm:t>
        <a:bodyPr/>
        <a:lstStyle/>
        <a:p>
          <a:endParaRPr lang="en-US"/>
        </a:p>
      </dgm:t>
    </dgm:pt>
    <dgm:pt modelId="{A54B8D53-F974-403C-AE79-B3DCFFD9BA51}" type="sibTrans" cxnId="{F2AB4679-2ACA-4B51-81F4-60D98DE231DB}">
      <dgm:prSet/>
      <dgm:spPr/>
      <dgm:t>
        <a:bodyPr/>
        <a:lstStyle/>
        <a:p>
          <a:endParaRPr lang="en-US"/>
        </a:p>
      </dgm:t>
    </dgm:pt>
    <dgm:pt modelId="{CA131D18-15FA-4E4A-8B5E-587F1F6059D1}">
      <dgm:prSet custT="1"/>
      <dgm:spPr/>
      <dgm:t>
        <a:bodyPr/>
        <a:lstStyle/>
        <a:p>
          <a:pPr>
            <a:lnSpc>
              <a:spcPct val="100000"/>
            </a:lnSpc>
          </a:pPr>
          <a:r>
            <a:rPr lang="en-US" sz="4800" dirty="0">
              <a:solidFill>
                <a:schemeClr val="accent2"/>
              </a:solidFill>
            </a:rPr>
            <a:t>$2.2 billion</a:t>
          </a:r>
        </a:p>
      </dgm:t>
    </dgm:pt>
    <dgm:pt modelId="{22780F30-CD01-4781-AB09-889F5B68666A}" type="parTrans" cxnId="{FD954E88-13D2-49EB-B6A4-B50EAA2B0809}">
      <dgm:prSet/>
      <dgm:spPr/>
      <dgm:t>
        <a:bodyPr/>
        <a:lstStyle/>
        <a:p>
          <a:endParaRPr lang="en-US"/>
        </a:p>
      </dgm:t>
    </dgm:pt>
    <dgm:pt modelId="{C930D903-27D7-451A-AF0F-D373823E08F1}" type="sibTrans" cxnId="{FD954E88-13D2-49EB-B6A4-B50EAA2B0809}">
      <dgm:prSet/>
      <dgm:spPr/>
      <dgm:t>
        <a:bodyPr/>
        <a:lstStyle/>
        <a:p>
          <a:endParaRPr lang="en-US"/>
        </a:p>
      </dgm:t>
    </dgm:pt>
    <dgm:pt modelId="{5DCF3244-2BAC-47B0-9DE6-4A57ADA6C3C1}" type="pres">
      <dgm:prSet presAssocID="{F06272B3-0554-4ECD-A136-FC8B87B33E18}" presName="root" presStyleCnt="0">
        <dgm:presLayoutVars>
          <dgm:dir/>
          <dgm:resizeHandles val="exact"/>
        </dgm:presLayoutVars>
      </dgm:prSet>
      <dgm:spPr/>
      <dgm:t>
        <a:bodyPr/>
        <a:lstStyle/>
        <a:p>
          <a:endParaRPr lang="en-US"/>
        </a:p>
      </dgm:t>
    </dgm:pt>
    <dgm:pt modelId="{36F0ED11-0628-42CD-B6B0-86B2EE4C6477}" type="pres">
      <dgm:prSet presAssocID="{D78636C9-B83B-45F7-9798-B24CAC4ACAF5}" presName="compNode" presStyleCnt="0"/>
      <dgm:spPr/>
    </dgm:pt>
    <dgm:pt modelId="{C9C31A2F-E845-423C-949C-347B84C78BE2}" type="pres">
      <dgm:prSet presAssocID="{D78636C9-B83B-45F7-9798-B24CAC4ACAF5}" presName="iconRect" presStyleLbl="nod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extLst>
        <a:ext uri="{E40237B7-FDA0-4F09-8148-C483321AD2D9}">
          <dgm14:cNvPr xmlns:dgm14="http://schemas.microsoft.com/office/drawing/2010/diagram" id="0" name="" descr="Money"/>
        </a:ext>
      </dgm:extLst>
    </dgm:pt>
    <dgm:pt modelId="{40A61044-81BE-49F9-B9D5-7CB50ED45246}" type="pres">
      <dgm:prSet presAssocID="{D78636C9-B83B-45F7-9798-B24CAC4ACAF5}" presName="iconSpace" presStyleCnt="0"/>
      <dgm:spPr/>
    </dgm:pt>
    <dgm:pt modelId="{A2B52884-6C15-4C49-AF63-16AE480BEDEF}" type="pres">
      <dgm:prSet presAssocID="{D78636C9-B83B-45F7-9798-B24CAC4ACAF5}" presName="parTx" presStyleLbl="revTx" presStyleIdx="0" presStyleCnt="2" custScaleX="166768">
        <dgm:presLayoutVars>
          <dgm:chMax val="0"/>
          <dgm:chPref val="0"/>
        </dgm:presLayoutVars>
      </dgm:prSet>
      <dgm:spPr/>
      <dgm:t>
        <a:bodyPr/>
        <a:lstStyle/>
        <a:p>
          <a:endParaRPr lang="en-US"/>
        </a:p>
      </dgm:t>
    </dgm:pt>
    <dgm:pt modelId="{26E1B486-1E19-4C77-AF04-C254544AC494}" type="pres">
      <dgm:prSet presAssocID="{D78636C9-B83B-45F7-9798-B24CAC4ACAF5}" presName="txSpace" presStyleCnt="0"/>
      <dgm:spPr/>
    </dgm:pt>
    <dgm:pt modelId="{CCE3F5D6-7A5D-4E60-99CA-ED68ECD01D95}" type="pres">
      <dgm:prSet presAssocID="{D78636C9-B83B-45F7-9798-B24CAC4ACAF5}" presName="desTx" presStyleLbl="revTx" presStyleIdx="1" presStyleCnt="2">
        <dgm:presLayoutVars/>
      </dgm:prSet>
      <dgm:spPr/>
      <dgm:t>
        <a:bodyPr/>
        <a:lstStyle/>
        <a:p>
          <a:endParaRPr lang="en-US"/>
        </a:p>
      </dgm:t>
    </dgm:pt>
  </dgm:ptLst>
  <dgm:cxnLst>
    <dgm:cxn modelId="{75383690-BE54-43BE-9A53-FF971122F2B6}" type="presOf" srcId="{D78636C9-B83B-45F7-9798-B24CAC4ACAF5}" destId="{A2B52884-6C15-4C49-AF63-16AE480BEDEF}" srcOrd="0" destOrd="0" presId="urn:microsoft.com/office/officeart/2018/5/layout/CenteredIconLabelDescriptionList"/>
    <dgm:cxn modelId="{B31AE29C-E7E7-4E18-8AEE-D596F92E6FB1}" type="presOf" srcId="{F06272B3-0554-4ECD-A136-FC8B87B33E18}" destId="{5DCF3244-2BAC-47B0-9DE6-4A57ADA6C3C1}" srcOrd="0" destOrd="0" presId="urn:microsoft.com/office/officeart/2018/5/layout/CenteredIconLabelDescriptionList"/>
    <dgm:cxn modelId="{F2AB4679-2ACA-4B51-81F4-60D98DE231DB}" srcId="{F06272B3-0554-4ECD-A136-FC8B87B33E18}" destId="{D78636C9-B83B-45F7-9798-B24CAC4ACAF5}" srcOrd="0" destOrd="0" parTransId="{9041E338-369F-4496-A415-64D059D74420}" sibTransId="{A54B8D53-F974-403C-AE79-B3DCFFD9BA51}"/>
    <dgm:cxn modelId="{143AF6D0-93E1-4120-B9DD-BEAEEFB289DA}" type="presOf" srcId="{CA131D18-15FA-4E4A-8B5E-587F1F6059D1}" destId="{CCE3F5D6-7A5D-4E60-99CA-ED68ECD01D95}" srcOrd="0" destOrd="0" presId="urn:microsoft.com/office/officeart/2018/5/layout/CenteredIconLabelDescriptionList"/>
    <dgm:cxn modelId="{FD954E88-13D2-49EB-B6A4-B50EAA2B0809}" srcId="{D78636C9-B83B-45F7-9798-B24CAC4ACAF5}" destId="{CA131D18-15FA-4E4A-8B5E-587F1F6059D1}" srcOrd="0" destOrd="0" parTransId="{22780F30-CD01-4781-AB09-889F5B68666A}" sibTransId="{C930D903-27D7-451A-AF0F-D373823E08F1}"/>
    <dgm:cxn modelId="{B98828E4-1C56-424F-9915-3F8EB2F8F8FE}" type="presParOf" srcId="{5DCF3244-2BAC-47B0-9DE6-4A57ADA6C3C1}" destId="{36F0ED11-0628-42CD-B6B0-86B2EE4C6477}" srcOrd="0" destOrd="0" presId="urn:microsoft.com/office/officeart/2018/5/layout/CenteredIconLabelDescriptionList"/>
    <dgm:cxn modelId="{9CEF77CF-43FB-4BA0-BAF0-2150468962BB}" type="presParOf" srcId="{36F0ED11-0628-42CD-B6B0-86B2EE4C6477}" destId="{C9C31A2F-E845-423C-949C-347B84C78BE2}" srcOrd="0" destOrd="0" presId="urn:microsoft.com/office/officeart/2018/5/layout/CenteredIconLabelDescriptionList"/>
    <dgm:cxn modelId="{5B063B9E-396B-4F03-B195-C946DBE39D3A}" type="presParOf" srcId="{36F0ED11-0628-42CD-B6B0-86B2EE4C6477}" destId="{40A61044-81BE-49F9-B9D5-7CB50ED45246}" srcOrd="1" destOrd="0" presId="urn:microsoft.com/office/officeart/2018/5/layout/CenteredIconLabelDescriptionList"/>
    <dgm:cxn modelId="{5E2DD7B3-FA22-4E7F-A7D6-1FD20C7E0F50}" type="presParOf" srcId="{36F0ED11-0628-42CD-B6B0-86B2EE4C6477}" destId="{A2B52884-6C15-4C49-AF63-16AE480BEDEF}" srcOrd="2" destOrd="0" presId="urn:microsoft.com/office/officeart/2018/5/layout/CenteredIconLabelDescriptionList"/>
    <dgm:cxn modelId="{1910E478-2876-4F92-B46D-7C15231AEB6E}" type="presParOf" srcId="{36F0ED11-0628-42CD-B6B0-86B2EE4C6477}" destId="{26E1B486-1E19-4C77-AF04-C254544AC494}" srcOrd="3" destOrd="0" presId="urn:microsoft.com/office/officeart/2018/5/layout/CenteredIconLabelDescriptionList"/>
    <dgm:cxn modelId="{560CB0A5-006A-4ACB-9AED-BBDFC4EAE429}" type="presParOf" srcId="{36F0ED11-0628-42CD-B6B0-86B2EE4C6477}" destId="{CCE3F5D6-7A5D-4E60-99CA-ED68ECD01D95}"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029B43-BFD3-4DC3-ACB3-7325AA5326F4}"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145E1B53-6EFC-4D01-89A1-B95EDDDA1456}">
      <dgm:prSet/>
      <dgm:spPr/>
      <dgm:t>
        <a:bodyPr/>
        <a:lstStyle/>
        <a:p>
          <a:r>
            <a:rPr lang="en-US"/>
            <a:t>March 19: Council Meeting,  Approve TPAC Resolution</a:t>
          </a:r>
        </a:p>
      </dgm:t>
    </dgm:pt>
    <dgm:pt modelId="{CDC9C532-5AFD-4C25-8433-85E827F41B93}" type="parTrans" cxnId="{645C2A40-CE54-47C5-8073-748C7B2A8FD6}">
      <dgm:prSet/>
      <dgm:spPr/>
      <dgm:t>
        <a:bodyPr/>
        <a:lstStyle/>
        <a:p>
          <a:endParaRPr lang="en-US"/>
        </a:p>
      </dgm:t>
    </dgm:pt>
    <dgm:pt modelId="{EF8EE83E-C9CA-4BD9-BA6F-8609A5E8C92B}" type="sibTrans" cxnId="{645C2A40-CE54-47C5-8073-748C7B2A8FD6}">
      <dgm:prSet/>
      <dgm:spPr/>
      <dgm:t>
        <a:bodyPr/>
        <a:lstStyle/>
        <a:p>
          <a:endParaRPr lang="en-US"/>
        </a:p>
      </dgm:t>
    </dgm:pt>
    <dgm:pt modelId="{2F0D822B-DFC7-4D76-8FF1-910EDD91DB1A}">
      <dgm:prSet/>
      <dgm:spPr>
        <a:solidFill>
          <a:schemeClr val="accent6"/>
        </a:solidFill>
      </dgm:spPr>
      <dgm:t>
        <a:bodyPr/>
        <a:lstStyle/>
        <a:p>
          <a:r>
            <a:rPr lang="en-US"/>
            <a:t>March 26: TAHC Meeting, Projects and Principles</a:t>
          </a:r>
        </a:p>
      </dgm:t>
    </dgm:pt>
    <dgm:pt modelId="{96DD7085-5EC0-4D64-A636-0AD639974F13}" type="parTrans" cxnId="{5C79A9EB-B9E2-4517-B36F-C0BAEEE418B6}">
      <dgm:prSet/>
      <dgm:spPr/>
      <dgm:t>
        <a:bodyPr/>
        <a:lstStyle/>
        <a:p>
          <a:endParaRPr lang="en-US"/>
        </a:p>
      </dgm:t>
    </dgm:pt>
    <dgm:pt modelId="{90D32078-17F7-4984-AF79-62565B684172}" type="sibTrans" cxnId="{5C79A9EB-B9E2-4517-B36F-C0BAEEE418B6}">
      <dgm:prSet/>
      <dgm:spPr/>
      <dgm:t>
        <a:bodyPr/>
        <a:lstStyle/>
        <a:p>
          <a:endParaRPr lang="en-US"/>
        </a:p>
      </dgm:t>
    </dgm:pt>
    <dgm:pt modelId="{DECA3CF2-5830-4DBC-AB53-6FF83BA7DE1E}">
      <dgm:prSet/>
      <dgm:spPr/>
      <dgm:t>
        <a:bodyPr/>
        <a:lstStyle/>
        <a:p>
          <a:r>
            <a:rPr lang="en-US" dirty="0">
              <a:solidFill>
                <a:srgbClr val="7030A0"/>
              </a:solidFill>
            </a:rPr>
            <a:t>April 1:  </a:t>
          </a:r>
          <a:r>
            <a:rPr lang="en-US" dirty="0" err="1">
              <a:solidFill>
                <a:srgbClr val="7030A0"/>
              </a:solidFill>
            </a:rPr>
            <a:t>TPAC</a:t>
          </a:r>
          <a:r>
            <a:rPr lang="en-US" dirty="0">
              <a:solidFill>
                <a:srgbClr val="7030A0"/>
              </a:solidFill>
            </a:rPr>
            <a:t> Meeting, Projects and Principles</a:t>
          </a:r>
        </a:p>
      </dgm:t>
    </dgm:pt>
    <dgm:pt modelId="{0EB3D120-340C-47BB-8293-4168A1939FC9}" type="parTrans" cxnId="{1B41A428-2D2D-4ED6-82C2-541863D5ACF9}">
      <dgm:prSet/>
      <dgm:spPr/>
      <dgm:t>
        <a:bodyPr/>
        <a:lstStyle/>
        <a:p>
          <a:endParaRPr lang="en-US"/>
        </a:p>
      </dgm:t>
    </dgm:pt>
    <dgm:pt modelId="{3E7C0711-C28D-43AA-8536-34C841395681}" type="sibTrans" cxnId="{1B41A428-2D2D-4ED6-82C2-541863D5ACF9}">
      <dgm:prSet/>
      <dgm:spPr/>
      <dgm:t>
        <a:bodyPr/>
        <a:lstStyle/>
        <a:p>
          <a:endParaRPr lang="en-US"/>
        </a:p>
      </dgm:t>
    </dgm:pt>
    <dgm:pt modelId="{17E5C53A-0B33-47B0-8ECD-58F532DC0EDE}">
      <dgm:prSet custT="1"/>
      <dgm:spPr>
        <a:solidFill>
          <a:schemeClr val="accent2"/>
        </a:solidFill>
      </dgm:spPr>
      <dgm:t>
        <a:bodyPr/>
        <a:lstStyle/>
        <a:p>
          <a:r>
            <a:rPr lang="en-US" sz="1200" dirty="0"/>
            <a:t>April 9:  Council Meeting, 1</a:t>
          </a:r>
          <a:r>
            <a:rPr lang="en-US" sz="1200" baseline="30000" dirty="0"/>
            <a:t>st</a:t>
          </a:r>
          <a:r>
            <a:rPr lang="en-US" sz="1200" dirty="0"/>
            <a:t> Reading Penny Tax Referendum Ordinance</a:t>
          </a:r>
        </a:p>
      </dgm:t>
    </dgm:pt>
    <dgm:pt modelId="{FE0333E1-FAE7-45C8-B9E8-5CED13F37DD1}" type="parTrans" cxnId="{F5EB87AE-7B66-4A4A-A8DC-E9B73BC8EADA}">
      <dgm:prSet/>
      <dgm:spPr/>
      <dgm:t>
        <a:bodyPr/>
        <a:lstStyle/>
        <a:p>
          <a:endParaRPr lang="en-US"/>
        </a:p>
      </dgm:t>
    </dgm:pt>
    <dgm:pt modelId="{A1121464-8031-4AC7-94B3-E02573C1342F}" type="sibTrans" cxnId="{F5EB87AE-7B66-4A4A-A8DC-E9B73BC8EADA}">
      <dgm:prSet/>
      <dgm:spPr/>
      <dgm:t>
        <a:bodyPr/>
        <a:lstStyle/>
        <a:p>
          <a:endParaRPr lang="en-US"/>
        </a:p>
      </dgm:t>
    </dgm:pt>
    <dgm:pt modelId="{070DA42B-5DE5-46D7-8BB2-A37E21F853C5}">
      <dgm:prSet/>
      <dgm:spPr>
        <a:solidFill>
          <a:schemeClr val="accent4"/>
        </a:solidFill>
      </dgm:spPr>
      <dgm:t>
        <a:bodyPr/>
        <a:lstStyle/>
        <a:p>
          <a:r>
            <a:rPr lang="en-US" dirty="0"/>
            <a:t>April 15: </a:t>
          </a:r>
          <a:r>
            <a:rPr lang="en-US" dirty="0" err="1"/>
            <a:t>TPAC</a:t>
          </a:r>
          <a:r>
            <a:rPr lang="en-US" dirty="0"/>
            <a:t> Meeting, Projects and Principles</a:t>
          </a:r>
        </a:p>
      </dgm:t>
    </dgm:pt>
    <dgm:pt modelId="{85046D09-75FF-40F3-87A4-D31D593A35B9}" type="parTrans" cxnId="{74A95B1F-FE1D-47C3-B32C-8A9E9CF7571D}">
      <dgm:prSet/>
      <dgm:spPr/>
      <dgm:t>
        <a:bodyPr/>
        <a:lstStyle/>
        <a:p>
          <a:endParaRPr lang="en-US"/>
        </a:p>
      </dgm:t>
    </dgm:pt>
    <dgm:pt modelId="{76D2CDA4-6B2B-4020-A7EF-A38F196A0B78}" type="sibTrans" cxnId="{74A95B1F-FE1D-47C3-B32C-8A9E9CF7571D}">
      <dgm:prSet/>
      <dgm:spPr/>
      <dgm:t>
        <a:bodyPr/>
        <a:lstStyle/>
        <a:p>
          <a:endParaRPr lang="en-US"/>
        </a:p>
      </dgm:t>
    </dgm:pt>
    <dgm:pt modelId="{A66E2EE9-7A73-45C0-8CC5-2B0A3858EFB5}">
      <dgm:prSet/>
      <dgm:spPr>
        <a:solidFill>
          <a:schemeClr val="accent6"/>
        </a:solidFill>
      </dgm:spPr>
      <dgm:t>
        <a:bodyPr/>
        <a:lstStyle/>
        <a:p>
          <a:r>
            <a:rPr lang="en-US" dirty="0">
              <a:solidFill>
                <a:srgbClr val="7030A0"/>
              </a:solidFill>
            </a:rPr>
            <a:t>April 16:  </a:t>
          </a:r>
          <a:r>
            <a:rPr lang="en-US" dirty="0" err="1">
              <a:solidFill>
                <a:srgbClr val="7030A0"/>
              </a:solidFill>
            </a:rPr>
            <a:t>TAHC</a:t>
          </a:r>
          <a:r>
            <a:rPr lang="en-US" dirty="0">
              <a:solidFill>
                <a:srgbClr val="7030A0"/>
              </a:solidFill>
            </a:rPr>
            <a:t> Meeting, Projects and Principles</a:t>
          </a:r>
        </a:p>
      </dgm:t>
    </dgm:pt>
    <dgm:pt modelId="{8FB63F86-E189-448C-AA1F-D8EF6DD5B50A}" type="parTrans" cxnId="{4B8AE240-A8CA-46C3-89C6-BC122C0A2E53}">
      <dgm:prSet/>
      <dgm:spPr/>
      <dgm:t>
        <a:bodyPr/>
        <a:lstStyle/>
        <a:p>
          <a:endParaRPr lang="en-US"/>
        </a:p>
      </dgm:t>
    </dgm:pt>
    <dgm:pt modelId="{81AB3DAB-89ED-4D78-B62A-08FC70006470}" type="sibTrans" cxnId="{4B8AE240-A8CA-46C3-89C6-BC122C0A2E53}">
      <dgm:prSet/>
      <dgm:spPr/>
      <dgm:t>
        <a:bodyPr/>
        <a:lstStyle/>
        <a:p>
          <a:endParaRPr lang="en-US"/>
        </a:p>
      </dgm:t>
    </dgm:pt>
    <dgm:pt modelId="{132871CA-B1B2-4F37-A297-58EFDC3A8054}">
      <dgm:prSet/>
      <dgm:spPr>
        <a:solidFill>
          <a:schemeClr val="accent2"/>
        </a:solidFill>
      </dgm:spPr>
      <dgm:t>
        <a:bodyPr/>
        <a:lstStyle/>
        <a:p>
          <a:r>
            <a:rPr lang="en-US" dirty="0">
              <a:solidFill>
                <a:srgbClr val="7030A0"/>
              </a:solidFill>
            </a:rPr>
            <a:t>April 23:  Council Work Session #2, </a:t>
          </a:r>
          <a:r>
            <a:rPr lang="en-US" dirty="0" err="1">
              <a:solidFill>
                <a:srgbClr val="7030A0"/>
              </a:solidFill>
            </a:rPr>
            <a:t>TAHC</a:t>
          </a:r>
          <a:r>
            <a:rPr lang="en-US" dirty="0">
              <a:solidFill>
                <a:srgbClr val="7030A0"/>
              </a:solidFill>
            </a:rPr>
            <a:t> Report</a:t>
          </a:r>
        </a:p>
      </dgm:t>
    </dgm:pt>
    <dgm:pt modelId="{649E3E4F-2EFF-4878-9D00-60677C6F1D76}" type="parTrans" cxnId="{BDC4BDB9-23B1-469F-9FDC-DD3421CCF570}">
      <dgm:prSet/>
      <dgm:spPr/>
      <dgm:t>
        <a:bodyPr/>
        <a:lstStyle/>
        <a:p>
          <a:endParaRPr lang="en-US"/>
        </a:p>
      </dgm:t>
    </dgm:pt>
    <dgm:pt modelId="{66C24DE8-F69F-44A1-8F9F-4A9AD56FE47C}" type="sibTrans" cxnId="{BDC4BDB9-23B1-469F-9FDC-DD3421CCF570}">
      <dgm:prSet/>
      <dgm:spPr/>
      <dgm:t>
        <a:bodyPr/>
        <a:lstStyle/>
        <a:p>
          <a:endParaRPr lang="en-US"/>
        </a:p>
      </dgm:t>
    </dgm:pt>
    <dgm:pt modelId="{AE5C788C-DF5F-4044-B80B-9B5A5F7CC7A7}">
      <dgm:prSet/>
      <dgm:spPr/>
      <dgm:t>
        <a:bodyPr/>
        <a:lstStyle/>
        <a:p>
          <a:r>
            <a:rPr lang="en-US" dirty="0">
              <a:solidFill>
                <a:srgbClr val="7030A0"/>
              </a:solidFill>
            </a:rPr>
            <a:t>May 6: </a:t>
          </a:r>
          <a:r>
            <a:rPr lang="en-US" dirty="0" err="1">
              <a:solidFill>
                <a:srgbClr val="7030A0"/>
              </a:solidFill>
            </a:rPr>
            <a:t>TPAC</a:t>
          </a:r>
          <a:r>
            <a:rPr lang="en-US" dirty="0">
              <a:solidFill>
                <a:srgbClr val="7030A0"/>
              </a:solidFill>
            </a:rPr>
            <a:t> Meeting, Allocation of funds to Categories</a:t>
          </a:r>
        </a:p>
      </dgm:t>
    </dgm:pt>
    <dgm:pt modelId="{53B635BF-9164-4EFD-9482-38DF40953E09}" type="parTrans" cxnId="{8557CF12-947E-48D3-929D-13A145D6E50C}">
      <dgm:prSet/>
      <dgm:spPr/>
      <dgm:t>
        <a:bodyPr/>
        <a:lstStyle/>
        <a:p>
          <a:endParaRPr lang="en-US"/>
        </a:p>
      </dgm:t>
    </dgm:pt>
    <dgm:pt modelId="{0F11407C-CC58-4D06-A782-52D56C7FEB66}" type="sibTrans" cxnId="{8557CF12-947E-48D3-929D-13A145D6E50C}">
      <dgm:prSet/>
      <dgm:spPr/>
      <dgm:t>
        <a:bodyPr/>
        <a:lstStyle/>
        <a:p>
          <a:endParaRPr lang="en-US"/>
        </a:p>
      </dgm:t>
    </dgm:pt>
    <dgm:pt modelId="{CB94BF42-0B6D-4E62-9CFB-7CD5F222F0AA}">
      <dgm:prSet/>
      <dgm:spPr>
        <a:solidFill>
          <a:schemeClr val="accent6"/>
        </a:solidFill>
      </dgm:spPr>
      <dgm:t>
        <a:bodyPr/>
        <a:lstStyle/>
        <a:p>
          <a:r>
            <a:rPr lang="en-US" dirty="0">
              <a:solidFill>
                <a:srgbClr val="7030A0"/>
              </a:solidFill>
            </a:rPr>
            <a:t>May 7:  </a:t>
          </a:r>
          <a:r>
            <a:rPr lang="en-US" dirty="0" err="1">
              <a:solidFill>
                <a:srgbClr val="7030A0"/>
              </a:solidFill>
            </a:rPr>
            <a:t>TAHC</a:t>
          </a:r>
          <a:r>
            <a:rPr lang="en-US" dirty="0">
              <a:solidFill>
                <a:srgbClr val="7030A0"/>
              </a:solidFill>
            </a:rPr>
            <a:t> Meeting, Allocation of funds to Categories</a:t>
          </a:r>
        </a:p>
      </dgm:t>
    </dgm:pt>
    <dgm:pt modelId="{D4DF6EE1-CF3E-444E-B064-B66F816EBF16}" type="parTrans" cxnId="{85BB05C4-9E5B-4CD9-B949-AAD14C5E2CE2}">
      <dgm:prSet/>
      <dgm:spPr/>
      <dgm:t>
        <a:bodyPr/>
        <a:lstStyle/>
        <a:p>
          <a:endParaRPr lang="en-US"/>
        </a:p>
      </dgm:t>
    </dgm:pt>
    <dgm:pt modelId="{A9B9703E-0DC8-49C0-9C10-749153269B21}" type="sibTrans" cxnId="{85BB05C4-9E5B-4CD9-B949-AAD14C5E2CE2}">
      <dgm:prSet/>
      <dgm:spPr/>
      <dgm:t>
        <a:bodyPr/>
        <a:lstStyle/>
        <a:p>
          <a:endParaRPr lang="en-US"/>
        </a:p>
      </dgm:t>
    </dgm:pt>
    <dgm:pt modelId="{C69A5F36-38DA-49F7-8EAB-056A889667B0}">
      <dgm:prSet/>
      <dgm:spPr>
        <a:solidFill>
          <a:schemeClr val="accent2"/>
        </a:solidFill>
      </dgm:spPr>
      <dgm:t>
        <a:bodyPr/>
        <a:lstStyle/>
        <a:p>
          <a:r>
            <a:rPr lang="en-US" dirty="0"/>
            <a:t>May 7:  Council Meeting, 2</a:t>
          </a:r>
          <a:r>
            <a:rPr lang="en-US" baseline="30000" dirty="0"/>
            <a:t>nd</a:t>
          </a:r>
          <a:r>
            <a:rPr lang="en-US" dirty="0"/>
            <a:t> Reading</a:t>
          </a:r>
        </a:p>
      </dgm:t>
    </dgm:pt>
    <dgm:pt modelId="{2A63A3F4-D68D-4DB5-BB13-BC43F9091BE5}" type="parTrans" cxnId="{6996B1EE-77FD-4E7C-81F2-36AAFAAA6057}">
      <dgm:prSet/>
      <dgm:spPr/>
      <dgm:t>
        <a:bodyPr/>
        <a:lstStyle/>
        <a:p>
          <a:endParaRPr lang="en-US"/>
        </a:p>
      </dgm:t>
    </dgm:pt>
    <dgm:pt modelId="{A7D3824C-3909-4181-8AF9-927DBDB37729}" type="sibTrans" cxnId="{6996B1EE-77FD-4E7C-81F2-36AAFAAA6057}">
      <dgm:prSet/>
      <dgm:spPr/>
      <dgm:t>
        <a:bodyPr/>
        <a:lstStyle/>
        <a:p>
          <a:endParaRPr lang="en-US"/>
        </a:p>
      </dgm:t>
    </dgm:pt>
    <dgm:pt modelId="{76AC714F-0825-4D3D-98AE-C36A8F8FCFAD}">
      <dgm:prSet/>
      <dgm:spPr>
        <a:solidFill>
          <a:schemeClr val="accent4"/>
        </a:solidFill>
      </dgm:spPr>
      <dgm:t>
        <a:bodyPr/>
        <a:lstStyle/>
        <a:p>
          <a:r>
            <a:rPr lang="en-US"/>
            <a:t>May 20:  TPAC Meeting</a:t>
          </a:r>
        </a:p>
      </dgm:t>
    </dgm:pt>
    <dgm:pt modelId="{9A190C0A-C6C3-44BA-BB04-22FD03C9204A}" type="parTrans" cxnId="{D7E49F85-6C60-4739-BE47-6ADD57B123D5}">
      <dgm:prSet/>
      <dgm:spPr/>
      <dgm:t>
        <a:bodyPr/>
        <a:lstStyle/>
        <a:p>
          <a:endParaRPr lang="en-US"/>
        </a:p>
      </dgm:t>
    </dgm:pt>
    <dgm:pt modelId="{CBF3CF19-0BC0-43BF-B071-53CCD6AF0C12}" type="sibTrans" cxnId="{D7E49F85-6C60-4739-BE47-6ADD57B123D5}">
      <dgm:prSet/>
      <dgm:spPr/>
      <dgm:t>
        <a:bodyPr/>
        <a:lstStyle/>
        <a:p>
          <a:endParaRPr lang="en-US"/>
        </a:p>
      </dgm:t>
    </dgm:pt>
    <dgm:pt modelId="{FE6B9A02-979D-4373-AA89-7EB9DD2BD163}">
      <dgm:prSet/>
      <dgm:spPr>
        <a:solidFill>
          <a:schemeClr val="accent6"/>
        </a:solidFill>
      </dgm:spPr>
      <dgm:t>
        <a:bodyPr/>
        <a:lstStyle/>
        <a:p>
          <a:r>
            <a:rPr lang="en-US" dirty="0"/>
            <a:t>May 21:  </a:t>
          </a:r>
          <a:r>
            <a:rPr lang="en-US" dirty="0" err="1"/>
            <a:t>TAHC</a:t>
          </a:r>
          <a:r>
            <a:rPr lang="en-US" dirty="0"/>
            <a:t> Meeting</a:t>
          </a:r>
        </a:p>
      </dgm:t>
    </dgm:pt>
    <dgm:pt modelId="{4AE1CBA2-2A56-4BAB-9293-1D0EFC081F51}" type="parTrans" cxnId="{25C2615A-162C-4E81-8487-0FF941FF4163}">
      <dgm:prSet/>
      <dgm:spPr/>
      <dgm:t>
        <a:bodyPr/>
        <a:lstStyle/>
        <a:p>
          <a:endParaRPr lang="en-US"/>
        </a:p>
      </dgm:t>
    </dgm:pt>
    <dgm:pt modelId="{BE7EF834-E942-4A04-AFC0-DF59741C50C0}" type="sibTrans" cxnId="{25C2615A-162C-4E81-8487-0FF941FF4163}">
      <dgm:prSet/>
      <dgm:spPr/>
      <dgm:t>
        <a:bodyPr/>
        <a:lstStyle/>
        <a:p>
          <a:endParaRPr lang="en-US"/>
        </a:p>
      </dgm:t>
    </dgm:pt>
    <dgm:pt modelId="{1EBA3904-6967-4992-86E2-3D215D678717}">
      <dgm:prSet/>
      <dgm:spPr/>
      <dgm:t>
        <a:bodyPr/>
        <a:lstStyle/>
        <a:p>
          <a:r>
            <a:rPr lang="en-US" dirty="0">
              <a:solidFill>
                <a:srgbClr val="7030A0"/>
              </a:solidFill>
            </a:rPr>
            <a:t>June 3:  </a:t>
          </a:r>
          <a:r>
            <a:rPr lang="en-US" dirty="0" err="1">
              <a:solidFill>
                <a:srgbClr val="7030A0"/>
              </a:solidFill>
            </a:rPr>
            <a:t>TPAC</a:t>
          </a:r>
          <a:r>
            <a:rPr lang="en-US" dirty="0">
              <a:solidFill>
                <a:srgbClr val="7030A0"/>
              </a:solidFill>
            </a:rPr>
            <a:t> Meeting, Finalize Recommendations</a:t>
          </a:r>
        </a:p>
      </dgm:t>
    </dgm:pt>
    <dgm:pt modelId="{86D420E3-DFAF-4C99-BFD5-878D7FA4183C}" type="parTrans" cxnId="{E7A3B466-2C1C-46F2-B093-C33694CA0714}">
      <dgm:prSet/>
      <dgm:spPr/>
      <dgm:t>
        <a:bodyPr/>
        <a:lstStyle/>
        <a:p>
          <a:endParaRPr lang="en-US"/>
        </a:p>
      </dgm:t>
    </dgm:pt>
    <dgm:pt modelId="{6CF01691-5C4A-403B-A623-5CFF28DD645E}" type="sibTrans" cxnId="{E7A3B466-2C1C-46F2-B093-C33694CA0714}">
      <dgm:prSet/>
      <dgm:spPr/>
      <dgm:t>
        <a:bodyPr/>
        <a:lstStyle/>
        <a:p>
          <a:endParaRPr lang="en-US"/>
        </a:p>
      </dgm:t>
    </dgm:pt>
    <dgm:pt modelId="{DE14469B-A143-4E02-A872-68007EB6E48E}">
      <dgm:prSet/>
      <dgm:spPr>
        <a:solidFill>
          <a:schemeClr val="accent4"/>
        </a:solidFill>
      </dgm:spPr>
      <dgm:t>
        <a:bodyPr/>
        <a:lstStyle/>
        <a:p>
          <a:r>
            <a:rPr lang="en-US" dirty="0"/>
            <a:t>June 17:  </a:t>
          </a:r>
          <a:r>
            <a:rPr lang="en-US" dirty="0" err="1"/>
            <a:t>TPAC</a:t>
          </a:r>
          <a:r>
            <a:rPr lang="en-US" dirty="0"/>
            <a:t> Meeting, Deadline for Recommendations</a:t>
          </a:r>
        </a:p>
      </dgm:t>
    </dgm:pt>
    <dgm:pt modelId="{60A61466-5C72-4A91-B12F-5F9C56931295}" type="parTrans" cxnId="{9B517D47-59EB-4724-B470-CB33F057BCFC}">
      <dgm:prSet/>
      <dgm:spPr/>
      <dgm:t>
        <a:bodyPr/>
        <a:lstStyle/>
        <a:p>
          <a:endParaRPr lang="en-US"/>
        </a:p>
      </dgm:t>
    </dgm:pt>
    <dgm:pt modelId="{2616C654-6D17-4C41-A8B3-E158CBC377A6}" type="sibTrans" cxnId="{9B517D47-59EB-4724-B470-CB33F057BCFC}">
      <dgm:prSet/>
      <dgm:spPr/>
      <dgm:t>
        <a:bodyPr/>
        <a:lstStyle/>
        <a:p>
          <a:endParaRPr lang="en-US"/>
        </a:p>
      </dgm:t>
    </dgm:pt>
    <dgm:pt modelId="{2354A71B-3F7C-495C-A37F-580B9DE9220E}">
      <dgm:prSet/>
      <dgm:spPr/>
      <dgm:t>
        <a:bodyPr/>
        <a:lstStyle/>
        <a:p>
          <a:r>
            <a:rPr lang="en-US" dirty="0">
              <a:solidFill>
                <a:srgbClr val="7030A0"/>
              </a:solidFill>
            </a:rPr>
            <a:t>June 18:  </a:t>
          </a:r>
          <a:r>
            <a:rPr lang="en-US" dirty="0" err="1">
              <a:solidFill>
                <a:srgbClr val="7030A0"/>
              </a:solidFill>
            </a:rPr>
            <a:t>TAHC</a:t>
          </a:r>
          <a:r>
            <a:rPr lang="en-US" dirty="0">
              <a:solidFill>
                <a:srgbClr val="7030A0"/>
              </a:solidFill>
            </a:rPr>
            <a:t> Meeting, Receive and Review </a:t>
          </a:r>
          <a:r>
            <a:rPr lang="en-US" dirty="0" err="1">
              <a:solidFill>
                <a:srgbClr val="7030A0"/>
              </a:solidFill>
            </a:rPr>
            <a:t>TPAC</a:t>
          </a:r>
          <a:r>
            <a:rPr lang="en-US" dirty="0">
              <a:solidFill>
                <a:srgbClr val="7030A0"/>
              </a:solidFill>
            </a:rPr>
            <a:t> Recommendations</a:t>
          </a:r>
        </a:p>
      </dgm:t>
    </dgm:pt>
    <dgm:pt modelId="{A77D0F8C-259B-46D7-A59A-C839D4369116}" type="parTrans" cxnId="{D8BED8D9-5262-40A3-922F-059C72D7226A}">
      <dgm:prSet/>
      <dgm:spPr/>
      <dgm:t>
        <a:bodyPr/>
        <a:lstStyle/>
        <a:p>
          <a:endParaRPr lang="en-US"/>
        </a:p>
      </dgm:t>
    </dgm:pt>
    <dgm:pt modelId="{142F04DF-E0CE-4999-8A53-6DD7FEE5631E}" type="sibTrans" cxnId="{D8BED8D9-5262-40A3-922F-059C72D7226A}">
      <dgm:prSet/>
      <dgm:spPr/>
      <dgm:t>
        <a:bodyPr/>
        <a:lstStyle/>
        <a:p>
          <a:endParaRPr lang="en-US"/>
        </a:p>
      </dgm:t>
    </dgm:pt>
    <dgm:pt modelId="{2329B747-9F78-4219-ABFB-694D93061D1D}">
      <dgm:prSet custT="1"/>
      <dgm:spPr/>
      <dgm:t>
        <a:bodyPr/>
        <a:lstStyle/>
        <a:p>
          <a:r>
            <a:rPr lang="en-US" sz="1100" dirty="0">
              <a:solidFill>
                <a:srgbClr val="7030A0"/>
              </a:solidFill>
            </a:rPr>
            <a:t>June 25:  Council Work Session #3, </a:t>
          </a:r>
          <a:r>
            <a:rPr lang="en-US" sz="1100" dirty="0" err="1">
              <a:solidFill>
                <a:srgbClr val="7030A0"/>
              </a:solidFill>
            </a:rPr>
            <a:t>TAHC</a:t>
          </a:r>
          <a:r>
            <a:rPr lang="en-US" sz="1100" dirty="0">
              <a:solidFill>
                <a:srgbClr val="7030A0"/>
              </a:solidFill>
            </a:rPr>
            <a:t> Report, Finalize Projects and Principles, Finalize Allocations</a:t>
          </a:r>
        </a:p>
      </dgm:t>
    </dgm:pt>
    <dgm:pt modelId="{0E0B3979-3635-4D28-A40F-38AC098D8D8F}" type="parTrans" cxnId="{7FAD2FD4-1BFB-4508-81A4-CE351E42B653}">
      <dgm:prSet/>
      <dgm:spPr/>
      <dgm:t>
        <a:bodyPr/>
        <a:lstStyle/>
        <a:p>
          <a:endParaRPr lang="en-US"/>
        </a:p>
      </dgm:t>
    </dgm:pt>
    <dgm:pt modelId="{593BD0FA-3DD4-4AD0-A083-00C3E85ED6F7}" type="sibTrans" cxnId="{7FAD2FD4-1BFB-4508-81A4-CE351E42B653}">
      <dgm:prSet/>
      <dgm:spPr/>
      <dgm:t>
        <a:bodyPr/>
        <a:lstStyle/>
        <a:p>
          <a:endParaRPr lang="en-US"/>
        </a:p>
      </dgm:t>
    </dgm:pt>
    <dgm:pt modelId="{4AC48B93-D52E-406A-8EA0-16960C50752A}">
      <dgm:prSet/>
      <dgm:spPr>
        <a:solidFill>
          <a:schemeClr val="accent2"/>
        </a:solidFill>
      </dgm:spPr>
      <dgm:t>
        <a:bodyPr/>
        <a:lstStyle/>
        <a:p>
          <a:r>
            <a:rPr lang="en-US" dirty="0">
              <a:solidFill>
                <a:srgbClr val="7030A0"/>
              </a:solidFill>
            </a:rPr>
            <a:t>July 9:  Public Hearing on Penny Ordinance</a:t>
          </a:r>
        </a:p>
      </dgm:t>
    </dgm:pt>
    <dgm:pt modelId="{22AE607B-61C2-410A-9513-93DC9A556DEE}" type="parTrans" cxnId="{72C7D455-0D83-4008-BD02-F4B92A7A03A7}">
      <dgm:prSet/>
      <dgm:spPr/>
      <dgm:t>
        <a:bodyPr/>
        <a:lstStyle/>
        <a:p>
          <a:endParaRPr lang="en-US"/>
        </a:p>
      </dgm:t>
    </dgm:pt>
    <dgm:pt modelId="{D83453A2-1166-4AEE-870F-3D229085C0B3}" type="sibTrans" cxnId="{72C7D455-0D83-4008-BD02-F4B92A7A03A7}">
      <dgm:prSet/>
      <dgm:spPr/>
      <dgm:t>
        <a:bodyPr/>
        <a:lstStyle/>
        <a:p>
          <a:endParaRPr lang="en-US"/>
        </a:p>
      </dgm:t>
    </dgm:pt>
    <dgm:pt modelId="{47FABAD4-79B4-4651-BF2A-33166C9F92D8}">
      <dgm:prSet custT="1"/>
      <dgm:spPr>
        <a:solidFill>
          <a:schemeClr val="accent2"/>
        </a:solidFill>
      </dgm:spPr>
      <dgm:t>
        <a:bodyPr/>
        <a:lstStyle/>
        <a:p>
          <a:r>
            <a:rPr lang="en-US" sz="1000" dirty="0"/>
            <a:t>July 16:  Council Meeting, Final Reading on Penny Ordinance, Adopt Resolution approving Projects and Principles</a:t>
          </a:r>
        </a:p>
      </dgm:t>
    </dgm:pt>
    <dgm:pt modelId="{F67DF4A1-2797-4902-803A-CE96D2382C7B}" type="parTrans" cxnId="{D45E782A-EE1E-4DA9-931D-134AD7344323}">
      <dgm:prSet/>
      <dgm:spPr/>
      <dgm:t>
        <a:bodyPr/>
        <a:lstStyle/>
        <a:p>
          <a:endParaRPr lang="en-US"/>
        </a:p>
      </dgm:t>
    </dgm:pt>
    <dgm:pt modelId="{0968426E-7DA5-4E1E-9DD7-420EDD32EF35}" type="sibTrans" cxnId="{D45E782A-EE1E-4DA9-931D-134AD7344323}">
      <dgm:prSet/>
      <dgm:spPr/>
      <dgm:t>
        <a:bodyPr/>
        <a:lstStyle/>
        <a:p>
          <a:endParaRPr lang="en-US"/>
        </a:p>
      </dgm:t>
    </dgm:pt>
    <dgm:pt modelId="{8BAF7543-2E88-41FF-8465-B986B36F4C2F}">
      <dgm:prSet/>
      <dgm:spPr>
        <a:solidFill>
          <a:schemeClr val="accent2"/>
        </a:solidFill>
      </dgm:spPr>
      <dgm:t>
        <a:bodyPr/>
        <a:lstStyle/>
        <a:p>
          <a:r>
            <a:rPr lang="en-US" dirty="0">
              <a:solidFill>
                <a:srgbClr val="7030A0"/>
              </a:solidFill>
            </a:rPr>
            <a:t>July 29:  Council Work Session #4</a:t>
          </a:r>
        </a:p>
      </dgm:t>
    </dgm:pt>
    <dgm:pt modelId="{2D66FCC8-7C2A-4F9A-BD2F-7C6032C0454A}" type="parTrans" cxnId="{5A8F61E7-67B4-4408-BAE2-845CE99CED39}">
      <dgm:prSet/>
      <dgm:spPr/>
      <dgm:t>
        <a:bodyPr/>
        <a:lstStyle/>
        <a:p>
          <a:endParaRPr lang="en-US"/>
        </a:p>
      </dgm:t>
    </dgm:pt>
    <dgm:pt modelId="{6C742205-6E3B-459C-9816-634EF255B9F1}" type="sibTrans" cxnId="{5A8F61E7-67B4-4408-BAE2-845CE99CED39}">
      <dgm:prSet/>
      <dgm:spPr/>
      <dgm:t>
        <a:bodyPr/>
        <a:lstStyle/>
        <a:p>
          <a:endParaRPr lang="en-US"/>
        </a:p>
      </dgm:t>
    </dgm:pt>
    <dgm:pt modelId="{553B056E-AFD2-41B0-9AF4-72DFA7AC32C5}" type="pres">
      <dgm:prSet presAssocID="{AA029B43-BFD3-4DC3-ACB3-7325AA5326F4}" presName="Name0" presStyleCnt="0">
        <dgm:presLayoutVars>
          <dgm:dir/>
          <dgm:resizeHandles val="exact"/>
        </dgm:presLayoutVars>
      </dgm:prSet>
      <dgm:spPr/>
      <dgm:t>
        <a:bodyPr/>
        <a:lstStyle/>
        <a:p>
          <a:endParaRPr lang="en-US"/>
        </a:p>
      </dgm:t>
    </dgm:pt>
    <dgm:pt modelId="{5EEB1F3D-CB01-4CF2-B017-74864079AFCC}" type="pres">
      <dgm:prSet presAssocID="{145E1B53-6EFC-4D01-89A1-B95EDDDA1456}" presName="node" presStyleLbl="node1" presStyleIdx="0" presStyleCnt="19">
        <dgm:presLayoutVars>
          <dgm:bulletEnabled val="1"/>
        </dgm:presLayoutVars>
      </dgm:prSet>
      <dgm:spPr/>
      <dgm:t>
        <a:bodyPr/>
        <a:lstStyle/>
        <a:p>
          <a:endParaRPr lang="en-US"/>
        </a:p>
      </dgm:t>
    </dgm:pt>
    <dgm:pt modelId="{5200D477-E940-408A-8094-EDC3AE8CD49E}" type="pres">
      <dgm:prSet presAssocID="{EF8EE83E-C9CA-4BD9-BA6F-8609A5E8C92B}" presName="sibTrans" presStyleLbl="sibTrans1D1" presStyleIdx="0" presStyleCnt="18"/>
      <dgm:spPr/>
      <dgm:t>
        <a:bodyPr/>
        <a:lstStyle/>
        <a:p>
          <a:endParaRPr lang="en-US"/>
        </a:p>
      </dgm:t>
    </dgm:pt>
    <dgm:pt modelId="{57257820-045B-4F83-ACB0-A7E8B3C672A4}" type="pres">
      <dgm:prSet presAssocID="{EF8EE83E-C9CA-4BD9-BA6F-8609A5E8C92B}" presName="connectorText" presStyleLbl="sibTrans1D1" presStyleIdx="0" presStyleCnt="18"/>
      <dgm:spPr/>
      <dgm:t>
        <a:bodyPr/>
        <a:lstStyle/>
        <a:p>
          <a:endParaRPr lang="en-US"/>
        </a:p>
      </dgm:t>
    </dgm:pt>
    <dgm:pt modelId="{9525BD4B-7F33-4444-B3C0-E90139CC742B}" type="pres">
      <dgm:prSet presAssocID="{2F0D822B-DFC7-4D76-8FF1-910EDD91DB1A}" presName="node" presStyleLbl="node1" presStyleIdx="1" presStyleCnt="19">
        <dgm:presLayoutVars>
          <dgm:bulletEnabled val="1"/>
        </dgm:presLayoutVars>
      </dgm:prSet>
      <dgm:spPr/>
      <dgm:t>
        <a:bodyPr/>
        <a:lstStyle/>
        <a:p>
          <a:endParaRPr lang="en-US"/>
        </a:p>
      </dgm:t>
    </dgm:pt>
    <dgm:pt modelId="{9B06A684-056C-4128-B476-E38FB311106F}" type="pres">
      <dgm:prSet presAssocID="{90D32078-17F7-4984-AF79-62565B684172}" presName="sibTrans" presStyleLbl="sibTrans1D1" presStyleIdx="1" presStyleCnt="18"/>
      <dgm:spPr/>
      <dgm:t>
        <a:bodyPr/>
        <a:lstStyle/>
        <a:p>
          <a:endParaRPr lang="en-US"/>
        </a:p>
      </dgm:t>
    </dgm:pt>
    <dgm:pt modelId="{33E3B2C9-E109-4919-A3D2-6E735A7C4068}" type="pres">
      <dgm:prSet presAssocID="{90D32078-17F7-4984-AF79-62565B684172}" presName="connectorText" presStyleLbl="sibTrans1D1" presStyleIdx="1" presStyleCnt="18"/>
      <dgm:spPr/>
      <dgm:t>
        <a:bodyPr/>
        <a:lstStyle/>
        <a:p>
          <a:endParaRPr lang="en-US"/>
        </a:p>
      </dgm:t>
    </dgm:pt>
    <dgm:pt modelId="{186ED424-FB8F-4CEE-9F7B-7C9DF187F05F}" type="pres">
      <dgm:prSet presAssocID="{DECA3CF2-5830-4DBC-AB53-6FF83BA7DE1E}" presName="node" presStyleLbl="node1" presStyleIdx="2" presStyleCnt="19">
        <dgm:presLayoutVars>
          <dgm:bulletEnabled val="1"/>
        </dgm:presLayoutVars>
      </dgm:prSet>
      <dgm:spPr/>
      <dgm:t>
        <a:bodyPr/>
        <a:lstStyle/>
        <a:p>
          <a:endParaRPr lang="en-US"/>
        </a:p>
      </dgm:t>
    </dgm:pt>
    <dgm:pt modelId="{766B20E5-52AA-4E73-91FC-B0A5C915C46A}" type="pres">
      <dgm:prSet presAssocID="{3E7C0711-C28D-43AA-8536-34C841395681}" presName="sibTrans" presStyleLbl="sibTrans1D1" presStyleIdx="2" presStyleCnt="18"/>
      <dgm:spPr/>
      <dgm:t>
        <a:bodyPr/>
        <a:lstStyle/>
        <a:p>
          <a:endParaRPr lang="en-US"/>
        </a:p>
      </dgm:t>
    </dgm:pt>
    <dgm:pt modelId="{25EDD318-A4D4-4BCB-850C-079FAE07E4AA}" type="pres">
      <dgm:prSet presAssocID="{3E7C0711-C28D-43AA-8536-34C841395681}" presName="connectorText" presStyleLbl="sibTrans1D1" presStyleIdx="2" presStyleCnt="18"/>
      <dgm:spPr/>
      <dgm:t>
        <a:bodyPr/>
        <a:lstStyle/>
        <a:p>
          <a:endParaRPr lang="en-US"/>
        </a:p>
      </dgm:t>
    </dgm:pt>
    <dgm:pt modelId="{DD877EC3-0B42-4B35-A498-8EE24DDA31C0}" type="pres">
      <dgm:prSet presAssocID="{17E5C53A-0B33-47B0-8ECD-58F532DC0EDE}" presName="node" presStyleLbl="node1" presStyleIdx="3" presStyleCnt="19">
        <dgm:presLayoutVars>
          <dgm:bulletEnabled val="1"/>
        </dgm:presLayoutVars>
      </dgm:prSet>
      <dgm:spPr/>
      <dgm:t>
        <a:bodyPr/>
        <a:lstStyle/>
        <a:p>
          <a:endParaRPr lang="en-US"/>
        </a:p>
      </dgm:t>
    </dgm:pt>
    <dgm:pt modelId="{49568F97-B6B2-4533-86E4-678050202381}" type="pres">
      <dgm:prSet presAssocID="{A1121464-8031-4AC7-94B3-E02573C1342F}" presName="sibTrans" presStyleLbl="sibTrans1D1" presStyleIdx="3" presStyleCnt="18"/>
      <dgm:spPr/>
      <dgm:t>
        <a:bodyPr/>
        <a:lstStyle/>
        <a:p>
          <a:endParaRPr lang="en-US"/>
        </a:p>
      </dgm:t>
    </dgm:pt>
    <dgm:pt modelId="{61276E6F-A6D4-4BE5-A917-0E9B8AB77171}" type="pres">
      <dgm:prSet presAssocID="{A1121464-8031-4AC7-94B3-E02573C1342F}" presName="connectorText" presStyleLbl="sibTrans1D1" presStyleIdx="3" presStyleCnt="18"/>
      <dgm:spPr/>
      <dgm:t>
        <a:bodyPr/>
        <a:lstStyle/>
        <a:p>
          <a:endParaRPr lang="en-US"/>
        </a:p>
      </dgm:t>
    </dgm:pt>
    <dgm:pt modelId="{FCA54B5E-442C-49A9-8D84-4D224C2FDA66}" type="pres">
      <dgm:prSet presAssocID="{070DA42B-5DE5-46D7-8BB2-A37E21F853C5}" presName="node" presStyleLbl="node1" presStyleIdx="4" presStyleCnt="19">
        <dgm:presLayoutVars>
          <dgm:bulletEnabled val="1"/>
        </dgm:presLayoutVars>
      </dgm:prSet>
      <dgm:spPr/>
      <dgm:t>
        <a:bodyPr/>
        <a:lstStyle/>
        <a:p>
          <a:endParaRPr lang="en-US"/>
        </a:p>
      </dgm:t>
    </dgm:pt>
    <dgm:pt modelId="{FC358EE0-CBE5-495C-9095-C19538E44881}" type="pres">
      <dgm:prSet presAssocID="{76D2CDA4-6B2B-4020-A7EF-A38F196A0B78}" presName="sibTrans" presStyleLbl="sibTrans1D1" presStyleIdx="4" presStyleCnt="18"/>
      <dgm:spPr/>
      <dgm:t>
        <a:bodyPr/>
        <a:lstStyle/>
        <a:p>
          <a:endParaRPr lang="en-US"/>
        </a:p>
      </dgm:t>
    </dgm:pt>
    <dgm:pt modelId="{E1FD294F-E5BE-41E9-91FC-6D41A7C9E447}" type="pres">
      <dgm:prSet presAssocID="{76D2CDA4-6B2B-4020-A7EF-A38F196A0B78}" presName="connectorText" presStyleLbl="sibTrans1D1" presStyleIdx="4" presStyleCnt="18"/>
      <dgm:spPr/>
      <dgm:t>
        <a:bodyPr/>
        <a:lstStyle/>
        <a:p>
          <a:endParaRPr lang="en-US"/>
        </a:p>
      </dgm:t>
    </dgm:pt>
    <dgm:pt modelId="{632F4F01-112C-43F4-823B-ADA81F2A79DD}" type="pres">
      <dgm:prSet presAssocID="{A66E2EE9-7A73-45C0-8CC5-2B0A3858EFB5}" presName="node" presStyleLbl="node1" presStyleIdx="5" presStyleCnt="19">
        <dgm:presLayoutVars>
          <dgm:bulletEnabled val="1"/>
        </dgm:presLayoutVars>
      </dgm:prSet>
      <dgm:spPr/>
      <dgm:t>
        <a:bodyPr/>
        <a:lstStyle/>
        <a:p>
          <a:endParaRPr lang="en-US"/>
        </a:p>
      </dgm:t>
    </dgm:pt>
    <dgm:pt modelId="{D84E8EFF-2FD7-4FF0-8B9F-4F51442EBC16}" type="pres">
      <dgm:prSet presAssocID="{81AB3DAB-89ED-4D78-B62A-08FC70006470}" presName="sibTrans" presStyleLbl="sibTrans1D1" presStyleIdx="5" presStyleCnt="18"/>
      <dgm:spPr/>
      <dgm:t>
        <a:bodyPr/>
        <a:lstStyle/>
        <a:p>
          <a:endParaRPr lang="en-US"/>
        </a:p>
      </dgm:t>
    </dgm:pt>
    <dgm:pt modelId="{491E6E80-B0DF-4D3B-9104-0734A05517B7}" type="pres">
      <dgm:prSet presAssocID="{81AB3DAB-89ED-4D78-B62A-08FC70006470}" presName="connectorText" presStyleLbl="sibTrans1D1" presStyleIdx="5" presStyleCnt="18"/>
      <dgm:spPr/>
      <dgm:t>
        <a:bodyPr/>
        <a:lstStyle/>
        <a:p>
          <a:endParaRPr lang="en-US"/>
        </a:p>
      </dgm:t>
    </dgm:pt>
    <dgm:pt modelId="{F53F6E20-CD12-4737-B9C5-058E5AD5F93C}" type="pres">
      <dgm:prSet presAssocID="{132871CA-B1B2-4F37-A297-58EFDC3A8054}" presName="node" presStyleLbl="node1" presStyleIdx="6" presStyleCnt="19">
        <dgm:presLayoutVars>
          <dgm:bulletEnabled val="1"/>
        </dgm:presLayoutVars>
      </dgm:prSet>
      <dgm:spPr/>
      <dgm:t>
        <a:bodyPr/>
        <a:lstStyle/>
        <a:p>
          <a:endParaRPr lang="en-US"/>
        </a:p>
      </dgm:t>
    </dgm:pt>
    <dgm:pt modelId="{605D35AF-3895-43CB-9061-78946CB4C1BF}" type="pres">
      <dgm:prSet presAssocID="{66C24DE8-F69F-44A1-8F9F-4A9AD56FE47C}" presName="sibTrans" presStyleLbl="sibTrans1D1" presStyleIdx="6" presStyleCnt="18"/>
      <dgm:spPr/>
      <dgm:t>
        <a:bodyPr/>
        <a:lstStyle/>
        <a:p>
          <a:endParaRPr lang="en-US"/>
        </a:p>
      </dgm:t>
    </dgm:pt>
    <dgm:pt modelId="{B63D7F22-C5FF-4A42-B52E-8D60551BB521}" type="pres">
      <dgm:prSet presAssocID="{66C24DE8-F69F-44A1-8F9F-4A9AD56FE47C}" presName="connectorText" presStyleLbl="sibTrans1D1" presStyleIdx="6" presStyleCnt="18"/>
      <dgm:spPr/>
      <dgm:t>
        <a:bodyPr/>
        <a:lstStyle/>
        <a:p>
          <a:endParaRPr lang="en-US"/>
        </a:p>
      </dgm:t>
    </dgm:pt>
    <dgm:pt modelId="{E63D726D-6EED-402C-8129-4A85831A6A14}" type="pres">
      <dgm:prSet presAssocID="{AE5C788C-DF5F-4044-B80B-9B5A5F7CC7A7}" presName="node" presStyleLbl="node1" presStyleIdx="7" presStyleCnt="19">
        <dgm:presLayoutVars>
          <dgm:bulletEnabled val="1"/>
        </dgm:presLayoutVars>
      </dgm:prSet>
      <dgm:spPr/>
      <dgm:t>
        <a:bodyPr/>
        <a:lstStyle/>
        <a:p>
          <a:endParaRPr lang="en-US"/>
        </a:p>
      </dgm:t>
    </dgm:pt>
    <dgm:pt modelId="{8414B253-DA79-4CD8-8ECE-E3953F8802F9}" type="pres">
      <dgm:prSet presAssocID="{0F11407C-CC58-4D06-A782-52D56C7FEB66}" presName="sibTrans" presStyleLbl="sibTrans1D1" presStyleIdx="7" presStyleCnt="18"/>
      <dgm:spPr/>
      <dgm:t>
        <a:bodyPr/>
        <a:lstStyle/>
        <a:p>
          <a:endParaRPr lang="en-US"/>
        </a:p>
      </dgm:t>
    </dgm:pt>
    <dgm:pt modelId="{D11324D7-B459-4F40-BC94-4C37900F735C}" type="pres">
      <dgm:prSet presAssocID="{0F11407C-CC58-4D06-A782-52D56C7FEB66}" presName="connectorText" presStyleLbl="sibTrans1D1" presStyleIdx="7" presStyleCnt="18"/>
      <dgm:spPr/>
      <dgm:t>
        <a:bodyPr/>
        <a:lstStyle/>
        <a:p>
          <a:endParaRPr lang="en-US"/>
        </a:p>
      </dgm:t>
    </dgm:pt>
    <dgm:pt modelId="{830FD2B6-D0A4-4BE0-917C-103925BB12CB}" type="pres">
      <dgm:prSet presAssocID="{CB94BF42-0B6D-4E62-9CFB-7CD5F222F0AA}" presName="node" presStyleLbl="node1" presStyleIdx="8" presStyleCnt="19">
        <dgm:presLayoutVars>
          <dgm:bulletEnabled val="1"/>
        </dgm:presLayoutVars>
      </dgm:prSet>
      <dgm:spPr/>
      <dgm:t>
        <a:bodyPr/>
        <a:lstStyle/>
        <a:p>
          <a:endParaRPr lang="en-US"/>
        </a:p>
      </dgm:t>
    </dgm:pt>
    <dgm:pt modelId="{BBE1CEEF-80F7-4224-BBD8-35BA8D30D36A}" type="pres">
      <dgm:prSet presAssocID="{A9B9703E-0DC8-49C0-9C10-749153269B21}" presName="sibTrans" presStyleLbl="sibTrans1D1" presStyleIdx="8" presStyleCnt="18"/>
      <dgm:spPr/>
      <dgm:t>
        <a:bodyPr/>
        <a:lstStyle/>
        <a:p>
          <a:endParaRPr lang="en-US"/>
        </a:p>
      </dgm:t>
    </dgm:pt>
    <dgm:pt modelId="{0245077F-BDDE-4770-888A-43BEEB3259DE}" type="pres">
      <dgm:prSet presAssocID="{A9B9703E-0DC8-49C0-9C10-749153269B21}" presName="connectorText" presStyleLbl="sibTrans1D1" presStyleIdx="8" presStyleCnt="18"/>
      <dgm:spPr/>
      <dgm:t>
        <a:bodyPr/>
        <a:lstStyle/>
        <a:p>
          <a:endParaRPr lang="en-US"/>
        </a:p>
      </dgm:t>
    </dgm:pt>
    <dgm:pt modelId="{F489810C-161C-4BF4-A1A4-802C66BB6314}" type="pres">
      <dgm:prSet presAssocID="{C69A5F36-38DA-49F7-8EAB-056A889667B0}" presName="node" presStyleLbl="node1" presStyleIdx="9" presStyleCnt="19">
        <dgm:presLayoutVars>
          <dgm:bulletEnabled val="1"/>
        </dgm:presLayoutVars>
      </dgm:prSet>
      <dgm:spPr/>
      <dgm:t>
        <a:bodyPr/>
        <a:lstStyle/>
        <a:p>
          <a:endParaRPr lang="en-US"/>
        </a:p>
      </dgm:t>
    </dgm:pt>
    <dgm:pt modelId="{C563CDA0-691A-4F8C-AD0A-8286451A0735}" type="pres">
      <dgm:prSet presAssocID="{A7D3824C-3909-4181-8AF9-927DBDB37729}" presName="sibTrans" presStyleLbl="sibTrans1D1" presStyleIdx="9" presStyleCnt="18"/>
      <dgm:spPr/>
      <dgm:t>
        <a:bodyPr/>
        <a:lstStyle/>
        <a:p>
          <a:endParaRPr lang="en-US"/>
        </a:p>
      </dgm:t>
    </dgm:pt>
    <dgm:pt modelId="{8AD7B993-A49D-4BDC-B350-B5A1ABE1E01F}" type="pres">
      <dgm:prSet presAssocID="{A7D3824C-3909-4181-8AF9-927DBDB37729}" presName="connectorText" presStyleLbl="sibTrans1D1" presStyleIdx="9" presStyleCnt="18"/>
      <dgm:spPr/>
      <dgm:t>
        <a:bodyPr/>
        <a:lstStyle/>
        <a:p>
          <a:endParaRPr lang="en-US"/>
        </a:p>
      </dgm:t>
    </dgm:pt>
    <dgm:pt modelId="{B8A61B13-3CC5-4411-9813-4B0F8F79D6B5}" type="pres">
      <dgm:prSet presAssocID="{76AC714F-0825-4D3D-98AE-C36A8F8FCFAD}" presName="node" presStyleLbl="node1" presStyleIdx="10" presStyleCnt="19">
        <dgm:presLayoutVars>
          <dgm:bulletEnabled val="1"/>
        </dgm:presLayoutVars>
      </dgm:prSet>
      <dgm:spPr/>
      <dgm:t>
        <a:bodyPr/>
        <a:lstStyle/>
        <a:p>
          <a:endParaRPr lang="en-US"/>
        </a:p>
      </dgm:t>
    </dgm:pt>
    <dgm:pt modelId="{4E22E2D4-591F-45A2-B1E9-08D56622AE1E}" type="pres">
      <dgm:prSet presAssocID="{CBF3CF19-0BC0-43BF-B071-53CCD6AF0C12}" presName="sibTrans" presStyleLbl="sibTrans1D1" presStyleIdx="10" presStyleCnt="18"/>
      <dgm:spPr/>
      <dgm:t>
        <a:bodyPr/>
        <a:lstStyle/>
        <a:p>
          <a:endParaRPr lang="en-US"/>
        </a:p>
      </dgm:t>
    </dgm:pt>
    <dgm:pt modelId="{38A249DF-AE58-4F47-A078-B8C48E12A255}" type="pres">
      <dgm:prSet presAssocID="{CBF3CF19-0BC0-43BF-B071-53CCD6AF0C12}" presName="connectorText" presStyleLbl="sibTrans1D1" presStyleIdx="10" presStyleCnt="18"/>
      <dgm:spPr/>
      <dgm:t>
        <a:bodyPr/>
        <a:lstStyle/>
        <a:p>
          <a:endParaRPr lang="en-US"/>
        </a:p>
      </dgm:t>
    </dgm:pt>
    <dgm:pt modelId="{1E7C7F80-6C90-4D2D-B0B9-13AAF96DD98B}" type="pres">
      <dgm:prSet presAssocID="{FE6B9A02-979D-4373-AA89-7EB9DD2BD163}" presName="node" presStyleLbl="node1" presStyleIdx="11" presStyleCnt="19">
        <dgm:presLayoutVars>
          <dgm:bulletEnabled val="1"/>
        </dgm:presLayoutVars>
      </dgm:prSet>
      <dgm:spPr/>
      <dgm:t>
        <a:bodyPr/>
        <a:lstStyle/>
        <a:p>
          <a:endParaRPr lang="en-US"/>
        </a:p>
      </dgm:t>
    </dgm:pt>
    <dgm:pt modelId="{AA6D1C59-CF82-4F63-B0C4-6E4B563C75E9}" type="pres">
      <dgm:prSet presAssocID="{BE7EF834-E942-4A04-AFC0-DF59741C50C0}" presName="sibTrans" presStyleLbl="sibTrans1D1" presStyleIdx="11" presStyleCnt="18"/>
      <dgm:spPr/>
      <dgm:t>
        <a:bodyPr/>
        <a:lstStyle/>
        <a:p>
          <a:endParaRPr lang="en-US"/>
        </a:p>
      </dgm:t>
    </dgm:pt>
    <dgm:pt modelId="{7E7F8DAF-F0A1-47F0-8B65-32E20CB6DE22}" type="pres">
      <dgm:prSet presAssocID="{BE7EF834-E942-4A04-AFC0-DF59741C50C0}" presName="connectorText" presStyleLbl="sibTrans1D1" presStyleIdx="11" presStyleCnt="18"/>
      <dgm:spPr/>
      <dgm:t>
        <a:bodyPr/>
        <a:lstStyle/>
        <a:p>
          <a:endParaRPr lang="en-US"/>
        </a:p>
      </dgm:t>
    </dgm:pt>
    <dgm:pt modelId="{06EA69E5-152C-43A0-B9CD-C5A3C770316C}" type="pres">
      <dgm:prSet presAssocID="{1EBA3904-6967-4992-86E2-3D215D678717}" presName="node" presStyleLbl="node1" presStyleIdx="12" presStyleCnt="19">
        <dgm:presLayoutVars>
          <dgm:bulletEnabled val="1"/>
        </dgm:presLayoutVars>
      </dgm:prSet>
      <dgm:spPr/>
      <dgm:t>
        <a:bodyPr/>
        <a:lstStyle/>
        <a:p>
          <a:endParaRPr lang="en-US"/>
        </a:p>
      </dgm:t>
    </dgm:pt>
    <dgm:pt modelId="{A7128489-6811-4774-B3CD-9E5DF053D856}" type="pres">
      <dgm:prSet presAssocID="{6CF01691-5C4A-403B-A623-5CFF28DD645E}" presName="sibTrans" presStyleLbl="sibTrans1D1" presStyleIdx="12" presStyleCnt="18"/>
      <dgm:spPr/>
      <dgm:t>
        <a:bodyPr/>
        <a:lstStyle/>
        <a:p>
          <a:endParaRPr lang="en-US"/>
        </a:p>
      </dgm:t>
    </dgm:pt>
    <dgm:pt modelId="{73FCE355-C297-4F6B-A44B-3DD35D1A584F}" type="pres">
      <dgm:prSet presAssocID="{6CF01691-5C4A-403B-A623-5CFF28DD645E}" presName="connectorText" presStyleLbl="sibTrans1D1" presStyleIdx="12" presStyleCnt="18"/>
      <dgm:spPr/>
      <dgm:t>
        <a:bodyPr/>
        <a:lstStyle/>
        <a:p>
          <a:endParaRPr lang="en-US"/>
        </a:p>
      </dgm:t>
    </dgm:pt>
    <dgm:pt modelId="{98675503-69F9-4006-8B9B-8CEFE4180CAC}" type="pres">
      <dgm:prSet presAssocID="{DE14469B-A143-4E02-A872-68007EB6E48E}" presName="node" presStyleLbl="node1" presStyleIdx="13" presStyleCnt="19">
        <dgm:presLayoutVars>
          <dgm:bulletEnabled val="1"/>
        </dgm:presLayoutVars>
      </dgm:prSet>
      <dgm:spPr/>
      <dgm:t>
        <a:bodyPr/>
        <a:lstStyle/>
        <a:p>
          <a:endParaRPr lang="en-US"/>
        </a:p>
      </dgm:t>
    </dgm:pt>
    <dgm:pt modelId="{6AC55B1B-4A11-461F-ADCF-1C9078192047}" type="pres">
      <dgm:prSet presAssocID="{2616C654-6D17-4C41-A8B3-E158CBC377A6}" presName="sibTrans" presStyleLbl="sibTrans1D1" presStyleIdx="13" presStyleCnt="18"/>
      <dgm:spPr/>
      <dgm:t>
        <a:bodyPr/>
        <a:lstStyle/>
        <a:p>
          <a:endParaRPr lang="en-US"/>
        </a:p>
      </dgm:t>
    </dgm:pt>
    <dgm:pt modelId="{F0343A13-234C-4108-8E11-82CD38D97A53}" type="pres">
      <dgm:prSet presAssocID="{2616C654-6D17-4C41-A8B3-E158CBC377A6}" presName="connectorText" presStyleLbl="sibTrans1D1" presStyleIdx="13" presStyleCnt="18"/>
      <dgm:spPr/>
      <dgm:t>
        <a:bodyPr/>
        <a:lstStyle/>
        <a:p>
          <a:endParaRPr lang="en-US"/>
        </a:p>
      </dgm:t>
    </dgm:pt>
    <dgm:pt modelId="{B4215483-DD59-4F23-BC76-4507095B10A6}" type="pres">
      <dgm:prSet presAssocID="{2354A71B-3F7C-495C-A37F-580B9DE9220E}" presName="node" presStyleLbl="node1" presStyleIdx="14" presStyleCnt="19">
        <dgm:presLayoutVars>
          <dgm:bulletEnabled val="1"/>
        </dgm:presLayoutVars>
      </dgm:prSet>
      <dgm:spPr/>
      <dgm:t>
        <a:bodyPr/>
        <a:lstStyle/>
        <a:p>
          <a:endParaRPr lang="en-US"/>
        </a:p>
      </dgm:t>
    </dgm:pt>
    <dgm:pt modelId="{83DA4D3A-3EAA-4D7A-9C3B-D77178DEEC83}" type="pres">
      <dgm:prSet presAssocID="{142F04DF-E0CE-4999-8A53-6DD7FEE5631E}" presName="sibTrans" presStyleLbl="sibTrans1D1" presStyleIdx="14" presStyleCnt="18"/>
      <dgm:spPr/>
      <dgm:t>
        <a:bodyPr/>
        <a:lstStyle/>
        <a:p>
          <a:endParaRPr lang="en-US"/>
        </a:p>
      </dgm:t>
    </dgm:pt>
    <dgm:pt modelId="{175440A8-7986-4282-9299-C923313A8A8C}" type="pres">
      <dgm:prSet presAssocID="{142F04DF-E0CE-4999-8A53-6DD7FEE5631E}" presName="connectorText" presStyleLbl="sibTrans1D1" presStyleIdx="14" presStyleCnt="18"/>
      <dgm:spPr/>
      <dgm:t>
        <a:bodyPr/>
        <a:lstStyle/>
        <a:p>
          <a:endParaRPr lang="en-US"/>
        </a:p>
      </dgm:t>
    </dgm:pt>
    <dgm:pt modelId="{9B799A63-7918-4A4E-8B86-64B11441AA98}" type="pres">
      <dgm:prSet presAssocID="{2329B747-9F78-4219-ABFB-694D93061D1D}" presName="node" presStyleLbl="node1" presStyleIdx="15" presStyleCnt="19">
        <dgm:presLayoutVars>
          <dgm:bulletEnabled val="1"/>
        </dgm:presLayoutVars>
      </dgm:prSet>
      <dgm:spPr/>
      <dgm:t>
        <a:bodyPr/>
        <a:lstStyle/>
        <a:p>
          <a:endParaRPr lang="en-US"/>
        </a:p>
      </dgm:t>
    </dgm:pt>
    <dgm:pt modelId="{37858F4D-7825-4A0C-A34E-EF72EFD797CF}" type="pres">
      <dgm:prSet presAssocID="{593BD0FA-3DD4-4AD0-A083-00C3E85ED6F7}" presName="sibTrans" presStyleLbl="sibTrans1D1" presStyleIdx="15" presStyleCnt="18"/>
      <dgm:spPr/>
      <dgm:t>
        <a:bodyPr/>
        <a:lstStyle/>
        <a:p>
          <a:endParaRPr lang="en-US"/>
        </a:p>
      </dgm:t>
    </dgm:pt>
    <dgm:pt modelId="{AF6476BF-3EBA-4630-ACC5-9CAD85CBBCAF}" type="pres">
      <dgm:prSet presAssocID="{593BD0FA-3DD4-4AD0-A083-00C3E85ED6F7}" presName="connectorText" presStyleLbl="sibTrans1D1" presStyleIdx="15" presStyleCnt="18"/>
      <dgm:spPr/>
      <dgm:t>
        <a:bodyPr/>
        <a:lstStyle/>
        <a:p>
          <a:endParaRPr lang="en-US"/>
        </a:p>
      </dgm:t>
    </dgm:pt>
    <dgm:pt modelId="{FD6E7ABC-B0F1-43EB-B0F3-D2F4D1871250}" type="pres">
      <dgm:prSet presAssocID="{4AC48B93-D52E-406A-8EA0-16960C50752A}" presName="node" presStyleLbl="node1" presStyleIdx="16" presStyleCnt="19">
        <dgm:presLayoutVars>
          <dgm:bulletEnabled val="1"/>
        </dgm:presLayoutVars>
      </dgm:prSet>
      <dgm:spPr/>
      <dgm:t>
        <a:bodyPr/>
        <a:lstStyle/>
        <a:p>
          <a:endParaRPr lang="en-US"/>
        </a:p>
      </dgm:t>
    </dgm:pt>
    <dgm:pt modelId="{73B023D4-A5A0-4C84-94D9-3A2574691C14}" type="pres">
      <dgm:prSet presAssocID="{D83453A2-1166-4AEE-870F-3D229085C0B3}" presName="sibTrans" presStyleLbl="sibTrans1D1" presStyleIdx="16" presStyleCnt="18"/>
      <dgm:spPr/>
      <dgm:t>
        <a:bodyPr/>
        <a:lstStyle/>
        <a:p>
          <a:endParaRPr lang="en-US"/>
        </a:p>
      </dgm:t>
    </dgm:pt>
    <dgm:pt modelId="{CD3D9DFF-0ECB-45B5-94F0-BA097B728950}" type="pres">
      <dgm:prSet presAssocID="{D83453A2-1166-4AEE-870F-3D229085C0B3}" presName="connectorText" presStyleLbl="sibTrans1D1" presStyleIdx="16" presStyleCnt="18"/>
      <dgm:spPr/>
      <dgm:t>
        <a:bodyPr/>
        <a:lstStyle/>
        <a:p>
          <a:endParaRPr lang="en-US"/>
        </a:p>
      </dgm:t>
    </dgm:pt>
    <dgm:pt modelId="{E1F78FBC-38A8-4AA0-BD28-A35D662FCED1}" type="pres">
      <dgm:prSet presAssocID="{47FABAD4-79B4-4651-BF2A-33166C9F92D8}" presName="node" presStyleLbl="node1" presStyleIdx="17" presStyleCnt="19">
        <dgm:presLayoutVars>
          <dgm:bulletEnabled val="1"/>
        </dgm:presLayoutVars>
      </dgm:prSet>
      <dgm:spPr/>
      <dgm:t>
        <a:bodyPr/>
        <a:lstStyle/>
        <a:p>
          <a:endParaRPr lang="en-US"/>
        </a:p>
      </dgm:t>
    </dgm:pt>
    <dgm:pt modelId="{8F6E0E1C-D58C-4F67-8BAE-E51B343ECE8E}" type="pres">
      <dgm:prSet presAssocID="{0968426E-7DA5-4E1E-9DD7-420EDD32EF35}" presName="sibTrans" presStyleLbl="sibTrans1D1" presStyleIdx="17" presStyleCnt="18"/>
      <dgm:spPr/>
      <dgm:t>
        <a:bodyPr/>
        <a:lstStyle/>
        <a:p>
          <a:endParaRPr lang="en-US"/>
        </a:p>
      </dgm:t>
    </dgm:pt>
    <dgm:pt modelId="{B3D5985E-2049-40BE-9E57-44CE21BD7D89}" type="pres">
      <dgm:prSet presAssocID="{0968426E-7DA5-4E1E-9DD7-420EDD32EF35}" presName="connectorText" presStyleLbl="sibTrans1D1" presStyleIdx="17" presStyleCnt="18"/>
      <dgm:spPr/>
      <dgm:t>
        <a:bodyPr/>
        <a:lstStyle/>
        <a:p>
          <a:endParaRPr lang="en-US"/>
        </a:p>
      </dgm:t>
    </dgm:pt>
    <dgm:pt modelId="{F1FF2170-CA53-4467-91AF-570D327137E1}" type="pres">
      <dgm:prSet presAssocID="{8BAF7543-2E88-41FF-8465-B986B36F4C2F}" presName="node" presStyleLbl="node1" presStyleIdx="18" presStyleCnt="19">
        <dgm:presLayoutVars>
          <dgm:bulletEnabled val="1"/>
        </dgm:presLayoutVars>
      </dgm:prSet>
      <dgm:spPr/>
      <dgm:t>
        <a:bodyPr/>
        <a:lstStyle/>
        <a:p>
          <a:endParaRPr lang="en-US"/>
        </a:p>
      </dgm:t>
    </dgm:pt>
  </dgm:ptLst>
  <dgm:cxnLst>
    <dgm:cxn modelId="{F3136E69-8CC5-4518-813C-0B3DFF350D6B}" type="presOf" srcId="{4AC48B93-D52E-406A-8EA0-16960C50752A}" destId="{FD6E7ABC-B0F1-43EB-B0F3-D2F4D1871250}" srcOrd="0" destOrd="0" presId="urn:microsoft.com/office/officeart/2016/7/layout/RepeatingBendingProcessNew"/>
    <dgm:cxn modelId="{5A8F61E7-67B4-4408-BAE2-845CE99CED39}" srcId="{AA029B43-BFD3-4DC3-ACB3-7325AA5326F4}" destId="{8BAF7543-2E88-41FF-8465-B986B36F4C2F}" srcOrd="18" destOrd="0" parTransId="{2D66FCC8-7C2A-4F9A-BD2F-7C6032C0454A}" sibTransId="{6C742205-6E3B-459C-9816-634EF255B9F1}"/>
    <dgm:cxn modelId="{BB321FDD-8220-4149-9942-18297231FCB3}" type="presOf" srcId="{81AB3DAB-89ED-4D78-B62A-08FC70006470}" destId="{491E6E80-B0DF-4D3B-9104-0734A05517B7}" srcOrd="1" destOrd="0" presId="urn:microsoft.com/office/officeart/2016/7/layout/RepeatingBendingProcessNew"/>
    <dgm:cxn modelId="{4630F454-6275-4A28-B489-4E22F8310059}" type="presOf" srcId="{90D32078-17F7-4984-AF79-62565B684172}" destId="{9B06A684-056C-4128-B476-E38FB311106F}" srcOrd="0" destOrd="0" presId="urn:microsoft.com/office/officeart/2016/7/layout/RepeatingBendingProcessNew"/>
    <dgm:cxn modelId="{D45E782A-EE1E-4DA9-931D-134AD7344323}" srcId="{AA029B43-BFD3-4DC3-ACB3-7325AA5326F4}" destId="{47FABAD4-79B4-4651-BF2A-33166C9F92D8}" srcOrd="17" destOrd="0" parTransId="{F67DF4A1-2797-4902-803A-CE96D2382C7B}" sibTransId="{0968426E-7DA5-4E1E-9DD7-420EDD32EF35}"/>
    <dgm:cxn modelId="{A1042ACF-83F6-40B3-A21F-AD2B468D1C20}" type="presOf" srcId="{76AC714F-0825-4D3D-98AE-C36A8F8FCFAD}" destId="{B8A61B13-3CC5-4411-9813-4B0F8F79D6B5}" srcOrd="0" destOrd="0" presId="urn:microsoft.com/office/officeart/2016/7/layout/RepeatingBendingProcessNew"/>
    <dgm:cxn modelId="{9B517D47-59EB-4724-B470-CB33F057BCFC}" srcId="{AA029B43-BFD3-4DC3-ACB3-7325AA5326F4}" destId="{DE14469B-A143-4E02-A872-68007EB6E48E}" srcOrd="13" destOrd="0" parTransId="{60A61466-5C72-4A91-B12F-5F9C56931295}" sibTransId="{2616C654-6D17-4C41-A8B3-E158CBC377A6}"/>
    <dgm:cxn modelId="{19360674-60C2-4E6B-9759-AE2B2B557590}" type="presOf" srcId="{CB94BF42-0B6D-4E62-9CFB-7CD5F222F0AA}" destId="{830FD2B6-D0A4-4BE0-917C-103925BB12CB}" srcOrd="0" destOrd="0" presId="urn:microsoft.com/office/officeart/2016/7/layout/RepeatingBendingProcessNew"/>
    <dgm:cxn modelId="{C647C9E0-7109-4215-941F-D4AEF9EF9288}" type="presOf" srcId="{6CF01691-5C4A-403B-A623-5CFF28DD645E}" destId="{A7128489-6811-4774-B3CD-9E5DF053D856}" srcOrd="0" destOrd="0" presId="urn:microsoft.com/office/officeart/2016/7/layout/RepeatingBendingProcessNew"/>
    <dgm:cxn modelId="{72C7D455-0D83-4008-BD02-F4B92A7A03A7}" srcId="{AA029B43-BFD3-4DC3-ACB3-7325AA5326F4}" destId="{4AC48B93-D52E-406A-8EA0-16960C50752A}" srcOrd="16" destOrd="0" parTransId="{22AE607B-61C2-410A-9513-93DC9A556DEE}" sibTransId="{D83453A2-1166-4AEE-870F-3D229085C0B3}"/>
    <dgm:cxn modelId="{D43AF5C6-E614-4BF4-A643-435B0E48ABAC}" type="presOf" srcId="{A1121464-8031-4AC7-94B3-E02573C1342F}" destId="{49568F97-B6B2-4533-86E4-678050202381}" srcOrd="0" destOrd="0" presId="urn:microsoft.com/office/officeart/2016/7/layout/RepeatingBendingProcessNew"/>
    <dgm:cxn modelId="{5EC0DC54-AB24-4BCF-BE8B-A6AD0B82BEE0}" type="presOf" srcId="{17E5C53A-0B33-47B0-8ECD-58F532DC0EDE}" destId="{DD877EC3-0B42-4B35-A498-8EE24DDA31C0}" srcOrd="0" destOrd="0" presId="urn:microsoft.com/office/officeart/2016/7/layout/RepeatingBendingProcessNew"/>
    <dgm:cxn modelId="{0D4AE9F6-6920-47BD-8579-0A6613B4B005}" type="presOf" srcId="{2616C654-6D17-4C41-A8B3-E158CBC377A6}" destId="{F0343A13-234C-4108-8E11-82CD38D97A53}" srcOrd="1" destOrd="0" presId="urn:microsoft.com/office/officeart/2016/7/layout/RepeatingBendingProcessNew"/>
    <dgm:cxn modelId="{97335830-F23E-42E6-B3F8-6BF47790F990}" type="presOf" srcId="{81AB3DAB-89ED-4D78-B62A-08FC70006470}" destId="{D84E8EFF-2FD7-4FF0-8B9F-4F51442EBC16}" srcOrd="0" destOrd="0" presId="urn:microsoft.com/office/officeart/2016/7/layout/RepeatingBendingProcessNew"/>
    <dgm:cxn modelId="{59EC4411-E1F7-4093-B927-28DA7B1EAAAD}" type="presOf" srcId="{593BD0FA-3DD4-4AD0-A083-00C3E85ED6F7}" destId="{37858F4D-7825-4A0C-A34E-EF72EFD797CF}" srcOrd="0" destOrd="0" presId="urn:microsoft.com/office/officeart/2016/7/layout/RepeatingBendingProcessNew"/>
    <dgm:cxn modelId="{FB65E66C-8E9E-4C6F-9CB0-7B0E8ACC25F6}" type="presOf" srcId="{90D32078-17F7-4984-AF79-62565B684172}" destId="{33E3B2C9-E109-4919-A3D2-6E735A7C4068}" srcOrd="1" destOrd="0" presId="urn:microsoft.com/office/officeart/2016/7/layout/RepeatingBendingProcessNew"/>
    <dgm:cxn modelId="{68AFD4B7-1875-4C9C-952A-7630BA9B183B}" type="presOf" srcId="{BE7EF834-E942-4A04-AFC0-DF59741C50C0}" destId="{7E7F8DAF-F0A1-47F0-8B65-32E20CB6DE22}" srcOrd="1" destOrd="0" presId="urn:microsoft.com/office/officeart/2016/7/layout/RepeatingBendingProcessNew"/>
    <dgm:cxn modelId="{5C79A9EB-B9E2-4517-B36F-C0BAEEE418B6}" srcId="{AA029B43-BFD3-4DC3-ACB3-7325AA5326F4}" destId="{2F0D822B-DFC7-4D76-8FF1-910EDD91DB1A}" srcOrd="1" destOrd="0" parTransId="{96DD7085-5EC0-4D64-A636-0AD639974F13}" sibTransId="{90D32078-17F7-4984-AF79-62565B684172}"/>
    <dgm:cxn modelId="{35CDD944-53EC-49EA-BE7E-C9B4F4AB9900}" type="presOf" srcId="{C69A5F36-38DA-49F7-8EAB-056A889667B0}" destId="{F489810C-161C-4BF4-A1A4-802C66BB6314}" srcOrd="0" destOrd="0" presId="urn:microsoft.com/office/officeart/2016/7/layout/RepeatingBendingProcessNew"/>
    <dgm:cxn modelId="{D7E49F85-6C60-4739-BE47-6ADD57B123D5}" srcId="{AA029B43-BFD3-4DC3-ACB3-7325AA5326F4}" destId="{76AC714F-0825-4D3D-98AE-C36A8F8FCFAD}" srcOrd="10" destOrd="0" parTransId="{9A190C0A-C6C3-44BA-BB04-22FD03C9204A}" sibTransId="{CBF3CF19-0BC0-43BF-B071-53CCD6AF0C12}"/>
    <dgm:cxn modelId="{EA12DE3C-29EC-4B30-AE3C-EC5045C47DEA}" type="presOf" srcId="{D83453A2-1166-4AEE-870F-3D229085C0B3}" destId="{CD3D9DFF-0ECB-45B5-94F0-BA097B728950}" srcOrd="1" destOrd="0" presId="urn:microsoft.com/office/officeart/2016/7/layout/RepeatingBendingProcessNew"/>
    <dgm:cxn modelId="{D95AE6E3-3AF8-4D62-91C2-961D8BA35147}" type="presOf" srcId="{76D2CDA4-6B2B-4020-A7EF-A38F196A0B78}" destId="{E1FD294F-E5BE-41E9-91FC-6D41A7C9E447}" srcOrd="1" destOrd="0" presId="urn:microsoft.com/office/officeart/2016/7/layout/RepeatingBendingProcessNew"/>
    <dgm:cxn modelId="{E43C4D7F-5580-4B34-8469-601F5010BBB1}" type="presOf" srcId="{6CF01691-5C4A-403B-A623-5CFF28DD645E}" destId="{73FCE355-C297-4F6B-A44B-3DD35D1A584F}" srcOrd="1" destOrd="0" presId="urn:microsoft.com/office/officeart/2016/7/layout/RepeatingBendingProcessNew"/>
    <dgm:cxn modelId="{9A9A13D7-A62D-445C-BCEC-991D1A4C486C}" type="presOf" srcId="{0968426E-7DA5-4E1E-9DD7-420EDD32EF35}" destId="{B3D5985E-2049-40BE-9E57-44CE21BD7D89}" srcOrd="1" destOrd="0" presId="urn:microsoft.com/office/officeart/2016/7/layout/RepeatingBendingProcessNew"/>
    <dgm:cxn modelId="{F46CEF17-C366-4099-8E5A-A00D2E9631C8}" type="presOf" srcId="{CBF3CF19-0BC0-43BF-B071-53CCD6AF0C12}" destId="{4E22E2D4-591F-45A2-B1E9-08D56622AE1E}" srcOrd="0" destOrd="0" presId="urn:microsoft.com/office/officeart/2016/7/layout/RepeatingBendingProcessNew"/>
    <dgm:cxn modelId="{187A0C04-2118-4B61-AF3E-A19DB55DC492}" type="presOf" srcId="{A9B9703E-0DC8-49C0-9C10-749153269B21}" destId="{BBE1CEEF-80F7-4224-BBD8-35BA8D30D36A}" srcOrd="0" destOrd="0" presId="urn:microsoft.com/office/officeart/2016/7/layout/RepeatingBendingProcessNew"/>
    <dgm:cxn modelId="{E7A3B466-2C1C-46F2-B093-C33694CA0714}" srcId="{AA029B43-BFD3-4DC3-ACB3-7325AA5326F4}" destId="{1EBA3904-6967-4992-86E2-3D215D678717}" srcOrd="12" destOrd="0" parTransId="{86D420E3-DFAF-4C99-BFD5-878D7FA4183C}" sibTransId="{6CF01691-5C4A-403B-A623-5CFF28DD645E}"/>
    <dgm:cxn modelId="{71397F67-E019-4D17-AE17-68094EA8BE12}" type="presOf" srcId="{EF8EE83E-C9CA-4BD9-BA6F-8609A5E8C92B}" destId="{57257820-045B-4F83-ACB0-A7E8B3C672A4}" srcOrd="1" destOrd="0" presId="urn:microsoft.com/office/officeart/2016/7/layout/RepeatingBendingProcessNew"/>
    <dgm:cxn modelId="{74A95B1F-FE1D-47C3-B32C-8A9E9CF7571D}" srcId="{AA029B43-BFD3-4DC3-ACB3-7325AA5326F4}" destId="{070DA42B-5DE5-46D7-8BB2-A37E21F853C5}" srcOrd="4" destOrd="0" parTransId="{85046D09-75FF-40F3-87A4-D31D593A35B9}" sibTransId="{76D2CDA4-6B2B-4020-A7EF-A38F196A0B78}"/>
    <dgm:cxn modelId="{7FAD2FD4-1BFB-4508-81A4-CE351E42B653}" srcId="{AA029B43-BFD3-4DC3-ACB3-7325AA5326F4}" destId="{2329B747-9F78-4219-ABFB-694D93061D1D}" srcOrd="15" destOrd="0" parTransId="{0E0B3979-3635-4D28-A40F-38AC098D8D8F}" sibTransId="{593BD0FA-3DD4-4AD0-A083-00C3E85ED6F7}"/>
    <dgm:cxn modelId="{BDC4BDB9-23B1-469F-9FDC-DD3421CCF570}" srcId="{AA029B43-BFD3-4DC3-ACB3-7325AA5326F4}" destId="{132871CA-B1B2-4F37-A297-58EFDC3A8054}" srcOrd="6" destOrd="0" parTransId="{649E3E4F-2EFF-4878-9D00-60677C6F1D76}" sibTransId="{66C24DE8-F69F-44A1-8F9F-4A9AD56FE47C}"/>
    <dgm:cxn modelId="{516A7599-1E0E-4193-BA3B-4DCFAEF24FF5}" type="presOf" srcId="{0F11407C-CC58-4D06-A782-52D56C7FEB66}" destId="{D11324D7-B459-4F40-BC94-4C37900F735C}" srcOrd="1" destOrd="0" presId="urn:microsoft.com/office/officeart/2016/7/layout/RepeatingBendingProcessNew"/>
    <dgm:cxn modelId="{DBD8C665-3B73-4305-A4F5-5D6D3C672F4B}" type="presOf" srcId="{BE7EF834-E942-4A04-AFC0-DF59741C50C0}" destId="{AA6D1C59-CF82-4F63-B0C4-6E4B563C75E9}" srcOrd="0" destOrd="0" presId="urn:microsoft.com/office/officeart/2016/7/layout/RepeatingBendingProcessNew"/>
    <dgm:cxn modelId="{5EA2D374-A78A-4DA2-BD7B-14A3A5297F2E}" type="presOf" srcId="{2354A71B-3F7C-495C-A37F-580B9DE9220E}" destId="{B4215483-DD59-4F23-BC76-4507095B10A6}" srcOrd="0" destOrd="0" presId="urn:microsoft.com/office/officeart/2016/7/layout/RepeatingBendingProcessNew"/>
    <dgm:cxn modelId="{85BB05C4-9E5B-4CD9-B949-AAD14C5E2CE2}" srcId="{AA029B43-BFD3-4DC3-ACB3-7325AA5326F4}" destId="{CB94BF42-0B6D-4E62-9CFB-7CD5F222F0AA}" srcOrd="8" destOrd="0" parTransId="{D4DF6EE1-CF3E-444E-B064-B66F816EBF16}" sibTransId="{A9B9703E-0DC8-49C0-9C10-749153269B21}"/>
    <dgm:cxn modelId="{F5EB87AE-7B66-4A4A-A8DC-E9B73BC8EADA}" srcId="{AA029B43-BFD3-4DC3-ACB3-7325AA5326F4}" destId="{17E5C53A-0B33-47B0-8ECD-58F532DC0EDE}" srcOrd="3" destOrd="0" parTransId="{FE0333E1-FAE7-45C8-B9E8-5CED13F37DD1}" sibTransId="{A1121464-8031-4AC7-94B3-E02573C1342F}"/>
    <dgm:cxn modelId="{FF1F122E-A37F-462C-8B09-E5DA223D2C3F}" type="presOf" srcId="{66C24DE8-F69F-44A1-8F9F-4A9AD56FE47C}" destId="{605D35AF-3895-43CB-9061-78946CB4C1BF}" srcOrd="0" destOrd="0" presId="urn:microsoft.com/office/officeart/2016/7/layout/RepeatingBendingProcessNew"/>
    <dgm:cxn modelId="{0A90C1DE-1575-480C-8DB8-74D81CE1DC68}" type="presOf" srcId="{FE6B9A02-979D-4373-AA89-7EB9DD2BD163}" destId="{1E7C7F80-6C90-4D2D-B0B9-13AAF96DD98B}" srcOrd="0" destOrd="0" presId="urn:microsoft.com/office/officeart/2016/7/layout/RepeatingBendingProcessNew"/>
    <dgm:cxn modelId="{62806DC3-5CD0-40ED-8DE7-D2DB99BD1305}" type="presOf" srcId="{AA029B43-BFD3-4DC3-ACB3-7325AA5326F4}" destId="{553B056E-AFD2-41B0-9AF4-72DFA7AC32C5}" srcOrd="0" destOrd="0" presId="urn:microsoft.com/office/officeart/2016/7/layout/RepeatingBendingProcessNew"/>
    <dgm:cxn modelId="{8557CF12-947E-48D3-929D-13A145D6E50C}" srcId="{AA029B43-BFD3-4DC3-ACB3-7325AA5326F4}" destId="{AE5C788C-DF5F-4044-B80B-9B5A5F7CC7A7}" srcOrd="7" destOrd="0" parTransId="{53B635BF-9164-4EFD-9482-38DF40953E09}" sibTransId="{0F11407C-CC58-4D06-A782-52D56C7FEB66}"/>
    <dgm:cxn modelId="{09CB6272-7318-4BAB-BBB5-66D78E5AFA0F}" type="presOf" srcId="{2616C654-6D17-4C41-A8B3-E158CBC377A6}" destId="{6AC55B1B-4A11-461F-ADCF-1C9078192047}" srcOrd="0" destOrd="0" presId="urn:microsoft.com/office/officeart/2016/7/layout/RepeatingBendingProcessNew"/>
    <dgm:cxn modelId="{997F7FC7-EDD2-45BB-8919-89E4D9191532}" type="presOf" srcId="{A9B9703E-0DC8-49C0-9C10-749153269B21}" destId="{0245077F-BDDE-4770-888A-43BEEB3259DE}" srcOrd="1" destOrd="0" presId="urn:microsoft.com/office/officeart/2016/7/layout/RepeatingBendingProcessNew"/>
    <dgm:cxn modelId="{314CCBE4-3CAD-422C-9BC9-F308F50071CD}" type="presOf" srcId="{76D2CDA4-6B2B-4020-A7EF-A38F196A0B78}" destId="{FC358EE0-CBE5-495C-9095-C19538E44881}" srcOrd="0" destOrd="0" presId="urn:microsoft.com/office/officeart/2016/7/layout/RepeatingBendingProcessNew"/>
    <dgm:cxn modelId="{67AE5EF2-14E8-449F-9A40-5216F19DDA02}" type="presOf" srcId="{EF8EE83E-C9CA-4BD9-BA6F-8609A5E8C92B}" destId="{5200D477-E940-408A-8094-EDC3AE8CD49E}" srcOrd="0" destOrd="0" presId="urn:microsoft.com/office/officeart/2016/7/layout/RepeatingBendingProcessNew"/>
    <dgm:cxn modelId="{FBE9DB17-DD33-48F3-B424-D37B803A88FA}" type="presOf" srcId="{D83453A2-1166-4AEE-870F-3D229085C0B3}" destId="{73B023D4-A5A0-4C84-94D9-3A2574691C14}" srcOrd="0" destOrd="0" presId="urn:microsoft.com/office/officeart/2016/7/layout/RepeatingBendingProcessNew"/>
    <dgm:cxn modelId="{B3D548A9-AD6B-40D6-9390-5159370C56DC}" type="presOf" srcId="{145E1B53-6EFC-4D01-89A1-B95EDDDA1456}" destId="{5EEB1F3D-CB01-4CF2-B017-74864079AFCC}" srcOrd="0" destOrd="0" presId="urn:microsoft.com/office/officeart/2016/7/layout/RepeatingBendingProcessNew"/>
    <dgm:cxn modelId="{F3FF48D7-B6F5-4718-B22D-86072F937702}" type="presOf" srcId="{132871CA-B1B2-4F37-A297-58EFDC3A8054}" destId="{F53F6E20-CD12-4737-B9C5-058E5AD5F93C}" srcOrd="0" destOrd="0" presId="urn:microsoft.com/office/officeart/2016/7/layout/RepeatingBendingProcessNew"/>
    <dgm:cxn modelId="{74A0C7D4-2618-44D2-A5C0-14E4AE25E473}" type="presOf" srcId="{A7D3824C-3909-4181-8AF9-927DBDB37729}" destId="{C563CDA0-691A-4F8C-AD0A-8286451A0735}" srcOrd="0" destOrd="0" presId="urn:microsoft.com/office/officeart/2016/7/layout/RepeatingBendingProcessNew"/>
    <dgm:cxn modelId="{F3A53C75-1CCE-4097-B580-0E9034318149}" type="presOf" srcId="{8BAF7543-2E88-41FF-8465-B986B36F4C2F}" destId="{F1FF2170-CA53-4467-91AF-570D327137E1}" srcOrd="0" destOrd="0" presId="urn:microsoft.com/office/officeart/2016/7/layout/RepeatingBendingProcessNew"/>
    <dgm:cxn modelId="{531047F0-B20A-4926-9068-7A792514B262}" type="presOf" srcId="{A66E2EE9-7A73-45C0-8CC5-2B0A3858EFB5}" destId="{632F4F01-112C-43F4-823B-ADA81F2A79DD}" srcOrd="0" destOrd="0" presId="urn:microsoft.com/office/officeart/2016/7/layout/RepeatingBendingProcessNew"/>
    <dgm:cxn modelId="{645C2A40-CE54-47C5-8073-748C7B2A8FD6}" srcId="{AA029B43-BFD3-4DC3-ACB3-7325AA5326F4}" destId="{145E1B53-6EFC-4D01-89A1-B95EDDDA1456}" srcOrd="0" destOrd="0" parTransId="{CDC9C532-5AFD-4C25-8433-85E827F41B93}" sibTransId="{EF8EE83E-C9CA-4BD9-BA6F-8609A5E8C92B}"/>
    <dgm:cxn modelId="{1A34540F-C29E-4D02-813C-D5A259D030AC}" type="presOf" srcId="{66C24DE8-F69F-44A1-8F9F-4A9AD56FE47C}" destId="{B63D7F22-C5FF-4A42-B52E-8D60551BB521}" srcOrd="1" destOrd="0" presId="urn:microsoft.com/office/officeart/2016/7/layout/RepeatingBendingProcessNew"/>
    <dgm:cxn modelId="{6A888EE5-1DBF-432C-B680-9F41557EAFB3}" type="presOf" srcId="{3E7C0711-C28D-43AA-8536-34C841395681}" destId="{25EDD318-A4D4-4BCB-850C-079FAE07E4AA}" srcOrd="1" destOrd="0" presId="urn:microsoft.com/office/officeart/2016/7/layout/RepeatingBendingProcessNew"/>
    <dgm:cxn modelId="{CCBFA39A-7994-45F3-A8B4-DD12135741EA}" type="presOf" srcId="{0968426E-7DA5-4E1E-9DD7-420EDD32EF35}" destId="{8F6E0E1C-D58C-4F67-8BAE-E51B343ECE8E}" srcOrd="0" destOrd="0" presId="urn:microsoft.com/office/officeart/2016/7/layout/RepeatingBendingProcessNew"/>
    <dgm:cxn modelId="{D8BED8D9-5262-40A3-922F-059C72D7226A}" srcId="{AA029B43-BFD3-4DC3-ACB3-7325AA5326F4}" destId="{2354A71B-3F7C-495C-A37F-580B9DE9220E}" srcOrd="14" destOrd="0" parTransId="{A77D0F8C-259B-46D7-A59A-C839D4369116}" sibTransId="{142F04DF-E0CE-4999-8A53-6DD7FEE5631E}"/>
    <dgm:cxn modelId="{8D4D90D2-7A35-463A-9F6C-A363C84F608E}" type="presOf" srcId="{142F04DF-E0CE-4999-8A53-6DD7FEE5631E}" destId="{83DA4D3A-3EAA-4D7A-9C3B-D77178DEEC83}" srcOrd="0" destOrd="0" presId="urn:microsoft.com/office/officeart/2016/7/layout/RepeatingBendingProcessNew"/>
    <dgm:cxn modelId="{C9D31B53-909D-4D21-A783-306E8B56A853}" type="presOf" srcId="{A7D3824C-3909-4181-8AF9-927DBDB37729}" destId="{8AD7B993-A49D-4BDC-B350-B5A1ABE1E01F}" srcOrd="1" destOrd="0" presId="urn:microsoft.com/office/officeart/2016/7/layout/RepeatingBendingProcessNew"/>
    <dgm:cxn modelId="{85D01C12-1AD8-4E5D-A087-675133B6C8FE}" type="presOf" srcId="{47FABAD4-79B4-4651-BF2A-33166C9F92D8}" destId="{E1F78FBC-38A8-4AA0-BD28-A35D662FCED1}" srcOrd="0" destOrd="0" presId="urn:microsoft.com/office/officeart/2016/7/layout/RepeatingBendingProcessNew"/>
    <dgm:cxn modelId="{42ED81A0-94E7-4B6A-9FF1-25D5DF274530}" type="presOf" srcId="{593BD0FA-3DD4-4AD0-A083-00C3E85ED6F7}" destId="{AF6476BF-3EBA-4630-ACC5-9CAD85CBBCAF}" srcOrd="1" destOrd="0" presId="urn:microsoft.com/office/officeart/2016/7/layout/RepeatingBendingProcessNew"/>
    <dgm:cxn modelId="{4B8AE240-A8CA-46C3-89C6-BC122C0A2E53}" srcId="{AA029B43-BFD3-4DC3-ACB3-7325AA5326F4}" destId="{A66E2EE9-7A73-45C0-8CC5-2B0A3858EFB5}" srcOrd="5" destOrd="0" parTransId="{8FB63F86-E189-448C-AA1F-D8EF6DD5B50A}" sibTransId="{81AB3DAB-89ED-4D78-B62A-08FC70006470}"/>
    <dgm:cxn modelId="{6996B1EE-77FD-4E7C-81F2-36AAFAAA6057}" srcId="{AA029B43-BFD3-4DC3-ACB3-7325AA5326F4}" destId="{C69A5F36-38DA-49F7-8EAB-056A889667B0}" srcOrd="9" destOrd="0" parTransId="{2A63A3F4-D68D-4DB5-BB13-BC43F9091BE5}" sibTransId="{A7D3824C-3909-4181-8AF9-927DBDB37729}"/>
    <dgm:cxn modelId="{57945DC6-2815-44E7-BA4A-AC1DD6033D9D}" type="presOf" srcId="{DE14469B-A143-4E02-A872-68007EB6E48E}" destId="{98675503-69F9-4006-8B9B-8CEFE4180CAC}" srcOrd="0" destOrd="0" presId="urn:microsoft.com/office/officeart/2016/7/layout/RepeatingBendingProcessNew"/>
    <dgm:cxn modelId="{3646A0B0-245B-45D9-AE52-CB16C8AF9390}" type="presOf" srcId="{A1121464-8031-4AC7-94B3-E02573C1342F}" destId="{61276E6F-A6D4-4BE5-A917-0E9B8AB77171}" srcOrd="1" destOrd="0" presId="urn:microsoft.com/office/officeart/2016/7/layout/RepeatingBendingProcessNew"/>
    <dgm:cxn modelId="{B8C5666D-5ED6-423F-9E79-CFAC44EECAB5}" type="presOf" srcId="{CBF3CF19-0BC0-43BF-B071-53CCD6AF0C12}" destId="{38A249DF-AE58-4F47-A078-B8C48E12A255}" srcOrd="1" destOrd="0" presId="urn:microsoft.com/office/officeart/2016/7/layout/RepeatingBendingProcessNew"/>
    <dgm:cxn modelId="{C680FE34-7F5B-409B-B391-66C59281C89D}" type="presOf" srcId="{2F0D822B-DFC7-4D76-8FF1-910EDD91DB1A}" destId="{9525BD4B-7F33-4444-B3C0-E90139CC742B}" srcOrd="0" destOrd="0" presId="urn:microsoft.com/office/officeart/2016/7/layout/RepeatingBendingProcessNew"/>
    <dgm:cxn modelId="{C2EFBABD-B768-4E26-A3A6-86991EBC696A}" type="presOf" srcId="{0F11407C-CC58-4D06-A782-52D56C7FEB66}" destId="{8414B253-DA79-4CD8-8ECE-E3953F8802F9}" srcOrd="0" destOrd="0" presId="urn:microsoft.com/office/officeart/2016/7/layout/RepeatingBendingProcessNew"/>
    <dgm:cxn modelId="{05EA2072-4425-4EE1-811F-2DE3C7F1D43E}" type="presOf" srcId="{2329B747-9F78-4219-ABFB-694D93061D1D}" destId="{9B799A63-7918-4A4E-8B86-64B11441AA98}" srcOrd="0" destOrd="0" presId="urn:microsoft.com/office/officeart/2016/7/layout/RepeatingBendingProcessNew"/>
    <dgm:cxn modelId="{1B41A428-2D2D-4ED6-82C2-541863D5ACF9}" srcId="{AA029B43-BFD3-4DC3-ACB3-7325AA5326F4}" destId="{DECA3CF2-5830-4DBC-AB53-6FF83BA7DE1E}" srcOrd="2" destOrd="0" parTransId="{0EB3D120-340C-47BB-8293-4168A1939FC9}" sibTransId="{3E7C0711-C28D-43AA-8536-34C841395681}"/>
    <dgm:cxn modelId="{00619E7C-CDFF-4D6C-B4E7-9328C090AEBB}" type="presOf" srcId="{142F04DF-E0CE-4999-8A53-6DD7FEE5631E}" destId="{175440A8-7986-4282-9299-C923313A8A8C}" srcOrd="1" destOrd="0" presId="urn:microsoft.com/office/officeart/2016/7/layout/RepeatingBendingProcessNew"/>
    <dgm:cxn modelId="{70A591A6-641E-4D81-8A8C-62D44169F0DB}" type="presOf" srcId="{3E7C0711-C28D-43AA-8536-34C841395681}" destId="{766B20E5-52AA-4E73-91FC-B0A5C915C46A}" srcOrd="0" destOrd="0" presId="urn:microsoft.com/office/officeart/2016/7/layout/RepeatingBendingProcessNew"/>
    <dgm:cxn modelId="{A8C9F712-A91E-42A9-9857-C3C19A1485F7}" type="presOf" srcId="{1EBA3904-6967-4992-86E2-3D215D678717}" destId="{06EA69E5-152C-43A0-B9CD-C5A3C770316C}" srcOrd="0" destOrd="0" presId="urn:microsoft.com/office/officeart/2016/7/layout/RepeatingBendingProcessNew"/>
    <dgm:cxn modelId="{25C2615A-162C-4E81-8487-0FF941FF4163}" srcId="{AA029B43-BFD3-4DC3-ACB3-7325AA5326F4}" destId="{FE6B9A02-979D-4373-AA89-7EB9DD2BD163}" srcOrd="11" destOrd="0" parTransId="{4AE1CBA2-2A56-4BAB-9293-1D0EFC081F51}" sibTransId="{BE7EF834-E942-4A04-AFC0-DF59741C50C0}"/>
    <dgm:cxn modelId="{2B752C3B-E08D-477A-9207-2223D8BEB67C}" type="presOf" srcId="{AE5C788C-DF5F-4044-B80B-9B5A5F7CC7A7}" destId="{E63D726D-6EED-402C-8129-4A85831A6A14}" srcOrd="0" destOrd="0" presId="urn:microsoft.com/office/officeart/2016/7/layout/RepeatingBendingProcessNew"/>
    <dgm:cxn modelId="{7B954A89-2FDF-447A-8BC9-4C6B87B66442}" type="presOf" srcId="{070DA42B-5DE5-46D7-8BB2-A37E21F853C5}" destId="{FCA54B5E-442C-49A9-8D84-4D224C2FDA66}" srcOrd="0" destOrd="0" presId="urn:microsoft.com/office/officeart/2016/7/layout/RepeatingBendingProcessNew"/>
    <dgm:cxn modelId="{1CBBF3B6-F4B4-4742-BBE1-BAE5F451D9A9}" type="presOf" srcId="{DECA3CF2-5830-4DBC-AB53-6FF83BA7DE1E}" destId="{186ED424-FB8F-4CEE-9F7B-7C9DF187F05F}" srcOrd="0" destOrd="0" presId="urn:microsoft.com/office/officeart/2016/7/layout/RepeatingBendingProcessNew"/>
    <dgm:cxn modelId="{71D75F76-F5E6-499B-BA59-927A9E50176E}" type="presParOf" srcId="{553B056E-AFD2-41B0-9AF4-72DFA7AC32C5}" destId="{5EEB1F3D-CB01-4CF2-B017-74864079AFCC}" srcOrd="0" destOrd="0" presId="urn:microsoft.com/office/officeart/2016/7/layout/RepeatingBendingProcessNew"/>
    <dgm:cxn modelId="{CAB224E0-6124-4E64-97F8-6A32B49EEBE8}" type="presParOf" srcId="{553B056E-AFD2-41B0-9AF4-72DFA7AC32C5}" destId="{5200D477-E940-408A-8094-EDC3AE8CD49E}" srcOrd="1" destOrd="0" presId="urn:microsoft.com/office/officeart/2016/7/layout/RepeatingBendingProcessNew"/>
    <dgm:cxn modelId="{9DE0EC2C-9DB0-4080-A466-7C011972EC1D}" type="presParOf" srcId="{5200D477-E940-408A-8094-EDC3AE8CD49E}" destId="{57257820-045B-4F83-ACB0-A7E8B3C672A4}" srcOrd="0" destOrd="0" presId="urn:microsoft.com/office/officeart/2016/7/layout/RepeatingBendingProcessNew"/>
    <dgm:cxn modelId="{A3F93C70-EEA4-4ED5-8826-767081BF8E67}" type="presParOf" srcId="{553B056E-AFD2-41B0-9AF4-72DFA7AC32C5}" destId="{9525BD4B-7F33-4444-B3C0-E90139CC742B}" srcOrd="2" destOrd="0" presId="urn:microsoft.com/office/officeart/2016/7/layout/RepeatingBendingProcessNew"/>
    <dgm:cxn modelId="{ED248FF2-EBB7-472C-AE82-DF75E146EB71}" type="presParOf" srcId="{553B056E-AFD2-41B0-9AF4-72DFA7AC32C5}" destId="{9B06A684-056C-4128-B476-E38FB311106F}" srcOrd="3" destOrd="0" presId="urn:microsoft.com/office/officeart/2016/7/layout/RepeatingBendingProcessNew"/>
    <dgm:cxn modelId="{C6E8B283-C000-4B00-BAF6-EE5E6769534D}" type="presParOf" srcId="{9B06A684-056C-4128-B476-E38FB311106F}" destId="{33E3B2C9-E109-4919-A3D2-6E735A7C4068}" srcOrd="0" destOrd="0" presId="urn:microsoft.com/office/officeart/2016/7/layout/RepeatingBendingProcessNew"/>
    <dgm:cxn modelId="{3100BE90-F33F-4542-A07A-8046661B833D}" type="presParOf" srcId="{553B056E-AFD2-41B0-9AF4-72DFA7AC32C5}" destId="{186ED424-FB8F-4CEE-9F7B-7C9DF187F05F}" srcOrd="4" destOrd="0" presId="urn:microsoft.com/office/officeart/2016/7/layout/RepeatingBendingProcessNew"/>
    <dgm:cxn modelId="{A2DD2F4C-9EA5-4BB3-B1F3-FF2FB5E30CE5}" type="presParOf" srcId="{553B056E-AFD2-41B0-9AF4-72DFA7AC32C5}" destId="{766B20E5-52AA-4E73-91FC-B0A5C915C46A}" srcOrd="5" destOrd="0" presId="urn:microsoft.com/office/officeart/2016/7/layout/RepeatingBendingProcessNew"/>
    <dgm:cxn modelId="{1B9073C5-B8AA-4F76-A7AD-5AF2B1A8CADC}" type="presParOf" srcId="{766B20E5-52AA-4E73-91FC-B0A5C915C46A}" destId="{25EDD318-A4D4-4BCB-850C-079FAE07E4AA}" srcOrd="0" destOrd="0" presId="urn:microsoft.com/office/officeart/2016/7/layout/RepeatingBendingProcessNew"/>
    <dgm:cxn modelId="{7A947550-C8B2-4C2E-A11F-ABCBCBFE37B0}" type="presParOf" srcId="{553B056E-AFD2-41B0-9AF4-72DFA7AC32C5}" destId="{DD877EC3-0B42-4B35-A498-8EE24DDA31C0}" srcOrd="6" destOrd="0" presId="urn:microsoft.com/office/officeart/2016/7/layout/RepeatingBendingProcessNew"/>
    <dgm:cxn modelId="{73597620-0C7B-4DD5-A0CF-EE7138652F50}" type="presParOf" srcId="{553B056E-AFD2-41B0-9AF4-72DFA7AC32C5}" destId="{49568F97-B6B2-4533-86E4-678050202381}" srcOrd="7" destOrd="0" presId="urn:microsoft.com/office/officeart/2016/7/layout/RepeatingBendingProcessNew"/>
    <dgm:cxn modelId="{7DF60C0D-248B-4002-A64F-744ABE09B151}" type="presParOf" srcId="{49568F97-B6B2-4533-86E4-678050202381}" destId="{61276E6F-A6D4-4BE5-A917-0E9B8AB77171}" srcOrd="0" destOrd="0" presId="urn:microsoft.com/office/officeart/2016/7/layout/RepeatingBendingProcessNew"/>
    <dgm:cxn modelId="{5C72F8E7-7764-4E42-87BC-6084CB542A5C}" type="presParOf" srcId="{553B056E-AFD2-41B0-9AF4-72DFA7AC32C5}" destId="{FCA54B5E-442C-49A9-8D84-4D224C2FDA66}" srcOrd="8" destOrd="0" presId="urn:microsoft.com/office/officeart/2016/7/layout/RepeatingBendingProcessNew"/>
    <dgm:cxn modelId="{C6346155-608B-4CFC-B8C1-B43E2BD14401}" type="presParOf" srcId="{553B056E-AFD2-41B0-9AF4-72DFA7AC32C5}" destId="{FC358EE0-CBE5-495C-9095-C19538E44881}" srcOrd="9" destOrd="0" presId="urn:microsoft.com/office/officeart/2016/7/layout/RepeatingBendingProcessNew"/>
    <dgm:cxn modelId="{522399EC-FAF8-48D6-AD1C-79168644447A}" type="presParOf" srcId="{FC358EE0-CBE5-495C-9095-C19538E44881}" destId="{E1FD294F-E5BE-41E9-91FC-6D41A7C9E447}" srcOrd="0" destOrd="0" presId="urn:microsoft.com/office/officeart/2016/7/layout/RepeatingBendingProcessNew"/>
    <dgm:cxn modelId="{DD0ABD5C-8755-4FF7-B704-BC6768313E6F}" type="presParOf" srcId="{553B056E-AFD2-41B0-9AF4-72DFA7AC32C5}" destId="{632F4F01-112C-43F4-823B-ADA81F2A79DD}" srcOrd="10" destOrd="0" presId="urn:microsoft.com/office/officeart/2016/7/layout/RepeatingBendingProcessNew"/>
    <dgm:cxn modelId="{67E25440-625F-417B-A6F0-93B0F6E8448D}" type="presParOf" srcId="{553B056E-AFD2-41B0-9AF4-72DFA7AC32C5}" destId="{D84E8EFF-2FD7-4FF0-8B9F-4F51442EBC16}" srcOrd="11" destOrd="0" presId="urn:microsoft.com/office/officeart/2016/7/layout/RepeatingBendingProcessNew"/>
    <dgm:cxn modelId="{5CD429C4-7081-4386-8A7B-82B8D4019926}" type="presParOf" srcId="{D84E8EFF-2FD7-4FF0-8B9F-4F51442EBC16}" destId="{491E6E80-B0DF-4D3B-9104-0734A05517B7}" srcOrd="0" destOrd="0" presId="urn:microsoft.com/office/officeart/2016/7/layout/RepeatingBendingProcessNew"/>
    <dgm:cxn modelId="{B6F8A4C4-6302-4B26-9F08-7D806AA9CCF8}" type="presParOf" srcId="{553B056E-AFD2-41B0-9AF4-72DFA7AC32C5}" destId="{F53F6E20-CD12-4737-B9C5-058E5AD5F93C}" srcOrd="12" destOrd="0" presId="urn:microsoft.com/office/officeart/2016/7/layout/RepeatingBendingProcessNew"/>
    <dgm:cxn modelId="{0E173CFE-0A8A-4F16-82E1-DB4283CAB10E}" type="presParOf" srcId="{553B056E-AFD2-41B0-9AF4-72DFA7AC32C5}" destId="{605D35AF-3895-43CB-9061-78946CB4C1BF}" srcOrd="13" destOrd="0" presId="urn:microsoft.com/office/officeart/2016/7/layout/RepeatingBendingProcessNew"/>
    <dgm:cxn modelId="{64D3DED1-8A80-4E1E-9D82-661ABFD61F70}" type="presParOf" srcId="{605D35AF-3895-43CB-9061-78946CB4C1BF}" destId="{B63D7F22-C5FF-4A42-B52E-8D60551BB521}" srcOrd="0" destOrd="0" presId="urn:microsoft.com/office/officeart/2016/7/layout/RepeatingBendingProcessNew"/>
    <dgm:cxn modelId="{A88CE8AE-323B-4BA3-8889-58CEFB184889}" type="presParOf" srcId="{553B056E-AFD2-41B0-9AF4-72DFA7AC32C5}" destId="{E63D726D-6EED-402C-8129-4A85831A6A14}" srcOrd="14" destOrd="0" presId="urn:microsoft.com/office/officeart/2016/7/layout/RepeatingBendingProcessNew"/>
    <dgm:cxn modelId="{43C299CA-E203-427A-87C6-3AC167BC65BF}" type="presParOf" srcId="{553B056E-AFD2-41B0-9AF4-72DFA7AC32C5}" destId="{8414B253-DA79-4CD8-8ECE-E3953F8802F9}" srcOrd="15" destOrd="0" presId="urn:microsoft.com/office/officeart/2016/7/layout/RepeatingBendingProcessNew"/>
    <dgm:cxn modelId="{EA394626-96A1-4D78-9F55-00950B5FA992}" type="presParOf" srcId="{8414B253-DA79-4CD8-8ECE-E3953F8802F9}" destId="{D11324D7-B459-4F40-BC94-4C37900F735C}" srcOrd="0" destOrd="0" presId="urn:microsoft.com/office/officeart/2016/7/layout/RepeatingBendingProcessNew"/>
    <dgm:cxn modelId="{9624E269-2930-40B3-9F89-71E37E474A16}" type="presParOf" srcId="{553B056E-AFD2-41B0-9AF4-72DFA7AC32C5}" destId="{830FD2B6-D0A4-4BE0-917C-103925BB12CB}" srcOrd="16" destOrd="0" presId="urn:microsoft.com/office/officeart/2016/7/layout/RepeatingBendingProcessNew"/>
    <dgm:cxn modelId="{F90D7DBB-E384-4B15-984B-C766BEFF91B6}" type="presParOf" srcId="{553B056E-AFD2-41B0-9AF4-72DFA7AC32C5}" destId="{BBE1CEEF-80F7-4224-BBD8-35BA8D30D36A}" srcOrd="17" destOrd="0" presId="urn:microsoft.com/office/officeart/2016/7/layout/RepeatingBendingProcessNew"/>
    <dgm:cxn modelId="{0F9568EF-717C-4322-BFDC-2257FFEDFEB6}" type="presParOf" srcId="{BBE1CEEF-80F7-4224-BBD8-35BA8D30D36A}" destId="{0245077F-BDDE-4770-888A-43BEEB3259DE}" srcOrd="0" destOrd="0" presId="urn:microsoft.com/office/officeart/2016/7/layout/RepeatingBendingProcessNew"/>
    <dgm:cxn modelId="{F49C0875-18BD-43D8-8E36-244B7AC709B9}" type="presParOf" srcId="{553B056E-AFD2-41B0-9AF4-72DFA7AC32C5}" destId="{F489810C-161C-4BF4-A1A4-802C66BB6314}" srcOrd="18" destOrd="0" presId="urn:microsoft.com/office/officeart/2016/7/layout/RepeatingBendingProcessNew"/>
    <dgm:cxn modelId="{C7CA0BC3-69F4-499C-BAD8-30AF5A042ED1}" type="presParOf" srcId="{553B056E-AFD2-41B0-9AF4-72DFA7AC32C5}" destId="{C563CDA0-691A-4F8C-AD0A-8286451A0735}" srcOrd="19" destOrd="0" presId="urn:microsoft.com/office/officeart/2016/7/layout/RepeatingBendingProcessNew"/>
    <dgm:cxn modelId="{A628ED0F-D3C8-40E1-B479-D6D2864CBCC2}" type="presParOf" srcId="{C563CDA0-691A-4F8C-AD0A-8286451A0735}" destId="{8AD7B993-A49D-4BDC-B350-B5A1ABE1E01F}" srcOrd="0" destOrd="0" presId="urn:microsoft.com/office/officeart/2016/7/layout/RepeatingBendingProcessNew"/>
    <dgm:cxn modelId="{221E2DCD-A391-46FA-B7B4-4EC930C2846A}" type="presParOf" srcId="{553B056E-AFD2-41B0-9AF4-72DFA7AC32C5}" destId="{B8A61B13-3CC5-4411-9813-4B0F8F79D6B5}" srcOrd="20" destOrd="0" presId="urn:microsoft.com/office/officeart/2016/7/layout/RepeatingBendingProcessNew"/>
    <dgm:cxn modelId="{5C912137-2D3D-4419-9817-67F173117BFB}" type="presParOf" srcId="{553B056E-AFD2-41B0-9AF4-72DFA7AC32C5}" destId="{4E22E2D4-591F-45A2-B1E9-08D56622AE1E}" srcOrd="21" destOrd="0" presId="urn:microsoft.com/office/officeart/2016/7/layout/RepeatingBendingProcessNew"/>
    <dgm:cxn modelId="{70F438EE-C8CD-44E4-A131-2502A0F97E83}" type="presParOf" srcId="{4E22E2D4-591F-45A2-B1E9-08D56622AE1E}" destId="{38A249DF-AE58-4F47-A078-B8C48E12A255}" srcOrd="0" destOrd="0" presId="urn:microsoft.com/office/officeart/2016/7/layout/RepeatingBendingProcessNew"/>
    <dgm:cxn modelId="{7CC395A7-22B5-4911-B9A9-5479B5653045}" type="presParOf" srcId="{553B056E-AFD2-41B0-9AF4-72DFA7AC32C5}" destId="{1E7C7F80-6C90-4D2D-B0B9-13AAF96DD98B}" srcOrd="22" destOrd="0" presId="urn:microsoft.com/office/officeart/2016/7/layout/RepeatingBendingProcessNew"/>
    <dgm:cxn modelId="{BACFA5A7-709A-48C7-84DE-63AF19AC5EB8}" type="presParOf" srcId="{553B056E-AFD2-41B0-9AF4-72DFA7AC32C5}" destId="{AA6D1C59-CF82-4F63-B0C4-6E4B563C75E9}" srcOrd="23" destOrd="0" presId="urn:microsoft.com/office/officeart/2016/7/layout/RepeatingBendingProcessNew"/>
    <dgm:cxn modelId="{3EFB687A-E844-413E-8891-571313BF83A3}" type="presParOf" srcId="{AA6D1C59-CF82-4F63-B0C4-6E4B563C75E9}" destId="{7E7F8DAF-F0A1-47F0-8B65-32E20CB6DE22}" srcOrd="0" destOrd="0" presId="urn:microsoft.com/office/officeart/2016/7/layout/RepeatingBendingProcessNew"/>
    <dgm:cxn modelId="{9CCFE043-34ED-4136-9066-ED14C3816A7F}" type="presParOf" srcId="{553B056E-AFD2-41B0-9AF4-72DFA7AC32C5}" destId="{06EA69E5-152C-43A0-B9CD-C5A3C770316C}" srcOrd="24" destOrd="0" presId="urn:microsoft.com/office/officeart/2016/7/layout/RepeatingBendingProcessNew"/>
    <dgm:cxn modelId="{55D1EF96-2D8A-43D3-893F-9066216A6728}" type="presParOf" srcId="{553B056E-AFD2-41B0-9AF4-72DFA7AC32C5}" destId="{A7128489-6811-4774-B3CD-9E5DF053D856}" srcOrd="25" destOrd="0" presId="urn:microsoft.com/office/officeart/2016/7/layout/RepeatingBendingProcessNew"/>
    <dgm:cxn modelId="{7A03E4FB-5B99-42D3-9CED-3098C8CC4567}" type="presParOf" srcId="{A7128489-6811-4774-B3CD-9E5DF053D856}" destId="{73FCE355-C297-4F6B-A44B-3DD35D1A584F}" srcOrd="0" destOrd="0" presId="urn:microsoft.com/office/officeart/2016/7/layout/RepeatingBendingProcessNew"/>
    <dgm:cxn modelId="{344CD9A2-9FCC-4DF4-8138-F73A2FBE3B0E}" type="presParOf" srcId="{553B056E-AFD2-41B0-9AF4-72DFA7AC32C5}" destId="{98675503-69F9-4006-8B9B-8CEFE4180CAC}" srcOrd="26" destOrd="0" presId="urn:microsoft.com/office/officeart/2016/7/layout/RepeatingBendingProcessNew"/>
    <dgm:cxn modelId="{711414C7-60BD-4C46-BAE7-09885F280890}" type="presParOf" srcId="{553B056E-AFD2-41B0-9AF4-72DFA7AC32C5}" destId="{6AC55B1B-4A11-461F-ADCF-1C9078192047}" srcOrd="27" destOrd="0" presId="urn:microsoft.com/office/officeart/2016/7/layout/RepeatingBendingProcessNew"/>
    <dgm:cxn modelId="{2F8FCE56-FE96-4AF5-B80E-ED4E6A4852C5}" type="presParOf" srcId="{6AC55B1B-4A11-461F-ADCF-1C9078192047}" destId="{F0343A13-234C-4108-8E11-82CD38D97A53}" srcOrd="0" destOrd="0" presId="urn:microsoft.com/office/officeart/2016/7/layout/RepeatingBendingProcessNew"/>
    <dgm:cxn modelId="{A3D8A154-98E9-442A-8C7A-A6A99339B46B}" type="presParOf" srcId="{553B056E-AFD2-41B0-9AF4-72DFA7AC32C5}" destId="{B4215483-DD59-4F23-BC76-4507095B10A6}" srcOrd="28" destOrd="0" presId="urn:microsoft.com/office/officeart/2016/7/layout/RepeatingBendingProcessNew"/>
    <dgm:cxn modelId="{F19AD9DD-DAA7-434E-9371-EB6B8F7AFAA0}" type="presParOf" srcId="{553B056E-AFD2-41B0-9AF4-72DFA7AC32C5}" destId="{83DA4D3A-3EAA-4D7A-9C3B-D77178DEEC83}" srcOrd="29" destOrd="0" presId="urn:microsoft.com/office/officeart/2016/7/layout/RepeatingBendingProcessNew"/>
    <dgm:cxn modelId="{36D2A7CD-28D2-43E8-BD87-941557B80A15}" type="presParOf" srcId="{83DA4D3A-3EAA-4D7A-9C3B-D77178DEEC83}" destId="{175440A8-7986-4282-9299-C923313A8A8C}" srcOrd="0" destOrd="0" presId="urn:microsoft.com/office/officeart/2016/7/layout/RepeatingBendingProcessNew"/>
    <dgm:cxn modelId="{B2DF12B3-162E-49AD-9E07-DC228CB959E9}" type="presParOf" srcId="{553B056E-AFD2-41B0-9AF4-72DFA7AC32C5}" destId="{9B799A63-7918-4A4E-8B86-64B11441AA98}" srcOrd="30" destOrd="0" presId="urn:microsoft.com/office/officeart/2016/7/layout/RepeatingBendingProcessNew"/>
    <dgm:cxn modelId="{D4A8223D-4E09-4E34-AD3B-ACC372E066ED}" type="presParOf" srcId="{553B056E-AFD2-41B0-9AF4-72DFA7AC32C5}" destId="{37858F4D-7825-4A0C-A34E-EF72EFD797CF}" srcOrd="31" destOrd="0" presId="urn:microsoft.com/office/officeart/2016/7/layout/RepeatingBendingProcessNew"/>
    <dgm:cxn modelId="{2391BADA-7067-4B78-8FED-4C0B717C5F5A}" type="presParOf" srcId="{37858F4D-7825-4A0C-A34E-EF72EFD797CF}" destId="{AF6476BF-3EBA-4630-ACC5-9CAD85CBBCAF}" srcOrd="0" destOrd="0" presId="urn:microsoft.com/office/officeart/2016/7/layout/RepeatingBendingProcessNew"/>
    <dgm:cxn modelId="{3E5412CE-0E7F-4058-8D18-F96EEEB57867}" type="presParOf" srcId="{553B056E-AFD2-41B0-9AF4-72DFA7AC32C5}" destId="{FD6E7ABC-B0F1-43EB-B0F3-D2F4D1871250}" srcOrd="32" destOrd="0" presId="urn:microsoft.com/office/officeart/2016/7/layout/RepeatingBendingProcessNew"/>
    <dgm:cxn modelId="{4AF23A9B-917D-4741-BC15-23637E448E40}" type="presParOf" srcId="{553B056E-AFD2-41B0-9AF4-72DFA7AC32C5}" destId="{73B023D4-A5A0-4C84-94D9-3A2574691C14}" srcOrd="33" destOrd="0" presId="urn:microsoft.com/office/officeart/2016/7/layout/RepeatingBendingProcessNew"/>
    <dgm:cxn modelId="{84D30044-F5A8-44B3-A66F-AF8B06586B13}" type="presParOf" srcId="{73B023D4-A5A0-4C84-94D9-3A2574691C14}" destId="{CD3D9DFF-0ECB-45B5-94F0-BA097B728950}" srcOrd="0" destOrd="0" presId="urn:microsoft.com/office/officeart/2016/7/layout/RepeatingBendingProcessNew"/>
    <dgm:cxn modelId="{D0196B80-39D5-4D49-BF83-6A1DBA2C884A}" type="presParOf" srcId="{553B056E-AFD2-41B0-9AF4-72DFA7AC32C5}" destId="{E1F78FBC-38A8-4AA0-BD28-A35D662FCED1}" srcOrd="34" destOrd="0" presId="urn:microsoft.com/office/officeart/2016/7/layout/RepeatingBendingProcessNew"/>
    <dgm:cxn modelId="{824BE266-4B5F-420A-BA66-D012C39F7F67}" type="presParOf" srcId="{553B056E-AFD2-41B0-9AF4-72DFA7AC32C5}" destId="{8F6E0E1C-D58C-4F67-8BAE-E51B343ECE8E}" srcOrd="35" destOrd="0" presId="urn:microsoft.com/office/officeart/2016/7/layout/RepeatingBendingProcessNew"/>
    <dgm:cxn modelId="{7EA8BFB6-ECF3-436A-9018-C55BE3FFD937}" type="presParOf" srcId="{8F6E0E1C-D58C-4F67-8BAE-E51B343ECE8E}" destId="{B3D5985E-2049-40BE-9E57-44CE21BD7D89}" srcOrd="0" destOrd="0" presId="urn:microsoft.com/office/officeart/2016/7/layout/RepeatingBendingProcessNew"/>
    <dgm:cxn modelId="{A8C52B7E-A991-4AF5-9527-1E952DF9B430}" type="presParOf" srcId="{553B056E-AFD2-41B0-9AF4-72DFA7AC32C5}" destId="{F1FF2170-CA53-4467-91AF-570D327137E1}" srcOrd="3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45B08A-CDBB-444C-9B14-D66825747DF8}">
      <dsp:nvSpPr>
        <dsp:cNvPr id="0" name=""/>
        <dsp:cNvSpPr/>
      </dsp:nvSpPr>
      <dsp:spPr>
        <a:xfrm>
          <a:off x="2329474" y="832405"/>
          <a:ext cx="505093" cy="91440"/>
        </a:xfrm>
        <a:custGeom>
          <a:avLst/>
          <a:gdLst/>
          <a:ahLst/>
          <a:cxnLst/>
          <a:rect l="0" t="0" r="0" b="0"/>
          <a:pathLst>
            <a:path>
              <a:moveTo>
                <a:pt x="0" y="45720"/>
              </a:moveTo>
              <a:lnTo>
                <a:pt x="505093"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68628" y="875447"/>
        <a:ext cx="26784" cy="5356"/>
      </dsp:txXfrm>
    </dsp:sp>
    <dsp:sp modelId="{595123FA-3EB6-4969-8615-A8B7C804C2D5}">
      <dsp:nvSpPr>
        <dsp:cNvPr id="0" name=""/>
        <dsp:cNvSpPr/>
      </dsp:nvSpPr>
      <dsp:spPr>
        <a:xfrm>
          <a:off x="2174" y="179395"/>
          <a:ext cx="2329100" cy="1397460"/>
        </a:xfrm>
        <a:prstGeom prst="rect">
          <a:avLst/>
        </a:prstGeom>
        <a:solidFill>
          <a:schemeClr val="bg2">
            <a:lumMod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128" tIns="119797" rIns="114128" bIns="119797" numCol="1" spcCol="1270" anchor="ctr" anchorCtr="0">
          <a:noAutofit/>
        </a:bodyPr>
        <a:lstStyle/>
        <a:p>
          <a:pPr lvl="0" algn="ctr" defTabSz="1200150">
            <a:lnSpc>
              <a:spcPct val="90000"/>
            </a:lnSpc>
            <a:spcBef>
              <a:spcPct val="0"/>
            </a:spcBef>
            <a:spcAft>
              <a:spcPct val="35000"/>
            </a:spcAft>
          </a:pPr>
          <a:r>
            <a:rPr lang="en-US" sz="2700" kern="1200" dirty="0"/>
            <a:t>2023 Resolution of County Council </a:t>
          </a:r>
        </a:p>
      </dsp:txBody>
      <dsp:txXfrm>
        <a:off x="2174" y="179395"/>
        <a:ext cx="2329100" cy="1397460"/>
      </dsp:txXfrm>
    </dsp:sp>
    <dsp:sp modelId="{032DD83A-8268-4187-BF5C-670C83F49D6E}">
      <dsp:nvSpPr>
        <dsp:cNvPr id="0" name=""/>
        <dsp:cNvSpPr/>
      </dsp:nvSpPr>
      <dsp:spPr>
        <a:xfrm>
          <a:off x="5194267" y="832405"/>
          <a:ext cx="505093" cy="91440"/>
        </a:xfrm>
        <a:custGeom>
          <a:avLst/>
          <a:gdLst/>
          <a:ahLst/>
          <a:cxnLst/>
          <a:rect l="0" t="0" r="0" b="0"/>
          <a:pathLst>
            <a:path>
              <a:moveTo>
                <a:pt x="0" y="45720"/>
              </a:moveTo>
              <a:lnTo>
                <a:pt x="505093"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33422" y="875447"/>
        <a:ext cx="26784" cy="5356"/>
      </dsp:txXfrm>
    </dsp:sp>
    <dsp:sp modelId="{302BABC3-730E-4C0E-8D7E-12BE7E080CBE}">
      <dsp:nvSpPr>
        <dsp:cNvPr id="0" name=""/>
        <dsp:cNvSpPr/>
      </dsp:nvSpPr>
      <dsp:spPr>
        <a:xfrm>
          <a:off x="2866967" y="179395"/>
          <a:ext cx="2329100" cy="139746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128" tIns="119797" rIns="114128" bIns="119797" numCol="1" spcCol="1270" anchor="ctr" anchorCtr="0">
          <a:noAutofit/>
        </a:bodyPr>
        <a:lstStyle/>
        <a:p>
          <a:pPr lvl="0" algn="ctr" defTabSz="1200150">
            <a:lnSpc>
              <a:spcPct val="90000"/>
            </a:lnSpc>
            <a:spcBef>
              <a:spcPct val="0"/>
            </a:spcBef>
            <a:spcAft>
              <a:spcPct val="35000"/>
            </a:spcAft>
          </a:pPr>
          <a:r>
            <a:rPr lang="en-US" sz="2700" kern="1200" dirty="0"/>
            <a:t>Transportation Needs</a:t>
          </a:r>
        </a:p>
      </dsp:txBody>
      <dsp:txXfrm>
        <a:off x="2866967" y="179395"/>
        <a:ext cx="2329100" cy="1397460"/>
      </dsp:txXfrm>
    </dsp:sp>
    <dsp:sp modelId="{73FB07FA-07ED-4B89-B6DE-92296AF28D58}">
      <dsp:nvSpPr>
        <dsp:cNvPr id="0" name=""/>
        <dsp:cNvSpPr/>
      </dsp:nvSpPr>
      <dsp:spPr>
        <a:xfrm>
          <a:off x="8059061" y="832405"/>
          <a:ext cx="505093" cy="91440"/>
        </a:xfrm>
        <a:custGeom>
          <a:avLst/>
          <a:gdLst/>
          <a:ahLst/>
          <a:cxnLst/>
          <a:rect l="0" t="0" r="0" b="0"/>
          <a:pathLst>
            <a:path>
              <a:moveTo>
                <a:pt x="0" y="45720"/>
              </a:moveTo>
              <a:lnTo>
                <a:pt x="505093"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8298215" y="875447"/>
        <a:ext cx="26784" cy="5356"/>
      </dsp:txXfrm>
    </dsp:sp>
    <dsp:sp modelId="{CC03A009-96D5-4E25-B381-CE6B42223D4A}">
      <dsp:nvSpPr>
        <dsp:cNvPr id="0" name=""/>
        <dsp:cNvSpPr/>
      </dsp:nvSpPr>
      <dsp:spPr>
        <a:xfrm>
          <a:off x="5731761" y="179395"/>
          <a:ext cx="2329100" cy="1397460"/>
        </a:xfrm>
        <a:prstGeom prst="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128" tIns="119797" rIns="114128" bIns="119797" numCol="1" spcCol="1270" anchor="ctr" anchorCtr="0">
          <a:noAutofit/>
        </a:bodyPr>
        <a:lstStyle/>
        <a:p>
          <a:pPr lvl="0" algn="ctr" defTabSz="1200150">
            <a:lnSpc>
              <a:spcPct val="90000"/>
            </a:lnSpc>
            <a:spcBef>
              <a:spcPct val="0"/>
            </a:spcBef>
            <a:spcAft>
              <a:spcPct val="35000"/>
            </a:spcAft>
          </a:pPr>
          <a:r>
            <a:rPr lang="en-US" sz="2700" kern="1200"/>
            <a:t>Funding</a:t>
          </a:r>
        </a:p>
      </dsp:txBody>
      <dsp:txXfrm>
        <a:off x="5731761" y="179395"/>
        <a:ext cx="2329100" cy="1397460"/>
      </dsp:txXfrm>
    </dsp:sp>
    <dsp:sp modelId="{D5FD38BD-D610-4BC3-8EF6-3EFBF439479D}">
      <dsp:nvSpPr>
        <dsp:cNvPr id="0" name=""/>
        <dsp:cNvSpPr/>
      </dsp:nvSpPr>
      <dsp:spPr>
        <a:xfrm>
          <a:off x="1166724" y="1575055"/>
          <a:ext cx="8594380" cy="505093"/>
        </a:xfrm>
        <a:custGeom>
          <a:avLst/>
          <a:gdLst/>
          <a:ahLst/>
          <a:cxnLst/>
          <a:rect l="0" t="0" r="0" b="0"/>
          <a:pathLst>
            <a:path>
              <a:moveTo>
                <a:pt x="8594380" y="0"/>
              </a:moveTo>
              <a:lnTo>
                <a:pt x="8594380" y="269646"/>
              </a:lnTo>
              <a:lnTo>
                <a:pt x="0" y="269646"/>
              </a:lnTo>
              <a:lnTo>
                <a:pt x="0" y="505093"/>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248638" y="1824924"/>
        <a:ext cx="430552" cy="5356"/>
      </dsp:txXfrm>
    </dsp:sp>
    <dsp:sp modelId="{69C4D589-7D12-4233-947F-DA5563FE78EB}">
      <dsp:nvSpPr>
        <dsp:cNvPr id="0" name=""/>
        <dsp:cNvSpPr/>
      </dsp:nvSpPr>
      <dsp:spPr>
        <a:xfrm>
          <a:off x="8596554" y="179395"/>
          <a:ext cx="2329100" cy="139746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128" tIns="119797" rIns="114128" bIns="119797" numCol="1" spcCol="1270" anchor="ctr" anchorCtr="0">
          <a:noAutofit/>
        </a:bodyPr>
        <a:lstStyle/>
        <a:p>
          <a:pPr lvl="0" algn="ctr" defTabSz="1200150">
            <a:lnSpc>
              <a:spcPct val="90000"/>
            </a:lnSpc>
            <a:spcBef>
              <a:spcPct val="0"/>
            </a:spcBef>
            <a:spcAft>
              <a:spcPct val="35000"/>
            </a:spcAft>
          </a:pPr>
          <a:r>
            <a:rPr lang="en-US" sz="2700" kern="1200"/>
            <a:t>Project Principles</a:t>
          </a:r>
        </a:p>
      </dsp:txBody>
      <dsp:txXfrm>
        <a:off x="8596554" y="179395"/>
        <a:ext cx="2329100" cy="1397460"/>
      </dsp:txXfrm>
    </dsp:sp>
    <dsp:sp modelId="{902396CA-9F9A-4DE2-9F8D-CFF2940DA92F}">
      <dsp:nvSpPr>
        <dsp:cNvPr id="0" name=""/>
        <dsp:cNvSpPr/>
      </dsp:nvSpPr>
      <dsp:spPr>
        <a:xfrm>
          <a:off x="2329474" y="2765559"/>
          <a:ext cx="505093" cy="91440"/>
        </a:xfrm>
        <a:custGeom>
          <a:avLst/>
          <a:gdLst/>
          <a:ahLst/>
          <a:cxnLst/>
          <a:rect l="0" t="0" r="0" b="0"/>
          <a:pathLst>
            <a:path>
              <a:moveTo>
                <a:pt x="0" y="45720"/>
              </a:moveTo>
              <a:lnTo>
                <a:pt x="505093" y="45720"/>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68628" y="2808600"/>
        <a:ext cx="26784" cy="5356"/>
      </dsp:txXfrm>
    </dsp:sp>
    <dsp:sp modelId="{4DC9CB90-4BE4-49EC-A229-94E621765629}">
      <dsp:nvSpPr>
        <dsp:cNvPr id="0" name=""/>
        <dsp:cNvSpPr/>
      </dsp:nvSpPr>
      <dsp:spPr>
        <a:xfrm>
          <a:off x="2174" y="2112549"/>
          <a:ext cx="2329100" cy="139746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128" tIns="119797" rIns="114128" bIns="119797" numCol="1" spcCol="1270" anchor="ctr" anchorCtr="0">
          <a:noAutofit/>
        </a:bodyPr>
        <a:lstStyle/>
        <a:p>
          <a:pPr lvl="0" algn="ctr" defTabSz="1200150">
            <a:lnSpc>
              <a:spcPct val="90000"/>
            </a:lnSpc>
            <a:spcBef>
              <a:spcPct val="0"/>
            </a:spcBef>
            <a:spcAft>
              <a:spcPct val="35000"/>
            </a:spcAft>
          </a:pPr>
          <a:r>
            <a:rPr lang="en-US" sz="2700" kern="1200"/>
            <a:t>Categories</a:t>
          </a:r>
        </a:p>
      </dsp:txBody>
      <dsp:txXfrm>
        <a:off x="2174" y="2112549"/>
        <a:ext cx="2329100" cy="1397460"/>
      </dsp:txXfrm>
    </dsp:sp>
    <dsp:sp modelId="{724B27B5-9D4D-44B9-A766-5F21824DD55A}">
      <dsp:nvSpPr>
        <dsp:cNvPr id="0" name=""/>
        <dsp:cNvSpPr/>
      </dsp:nvSpPr>
      <dsp:spPr>
        <a:xfrm>
          <a:off x="5194267" y="2765559"/>
          <a:ext cx="505093" cy="91440"/>
        </a:xfrm>
        <a:custGeom>
          <a:avLst/>
          <a:gdLst/>
          <a:ahLst/>
          <a:cxnLst/>
          <a:rect l="0" t="0" r="0" b="0"/>
          <a:pathLst>
            <a:path>
              <a:moveTo>
                <a:pt x="0" y="45720"/>
              </a:moveTo>
              <a:lnTo>
                <a:pt x="505093"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33422" y="2808600"/>
        <a:ext cx="26784" cy="5356"/>
      </dsp:txXfrm>
    </dsp:sp>
    <dsp:sp modelId="{1A876075-622E-448D-A2D2-A1F175B9A675}">
      <dsp:nvSpPr>
        <dsp:cNvPr id="0" name=""/>
        <dsp:cNvSpPr/>
      </dsp:nvSpPr>
      <dsp:spPr>
        <a:xfrm>
          <a:off x="2866967" y="2112549"/>
          <a:ext cx="2329100" cy="1397460"/>
        </a:xfrm>
        <a:prstGeom prst="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128" tIns="119797" rIns="114128" bIns="119797" numCol="1" spcCol="1270" anchor="ctr" anchorCtr="0">
          <a:noAutofit/>
        </a:bodyPr>
        <a:lstStyle/>
        <a:p>
          <a:pPr lvl="0" algn="ctr" defTabSz="1200150">
            <a:lnSpc>
              <a:spcPct val="90000"/>
            </a:lnSpc>
            <a:spcBef>
              <a:spcPct val="0"/>
            </a:spcBef>
            <a:spcAft>
              <a:spcPct val="35000"/>
            </a:spcAft>
          </a:pPr>
          <a:r>
            <a:rPr lang="en-US" sz="2700" kern="1200" dirty="0"/>
            <a:t>Input and Advice</a:t>
          </a:r>
        </a:p>
      </dsp:txBody>
      <dsp:txXfrm>
        <a:off x="2866967" y="2112549"/>
        <a:ext cx="2329100" cy="1397460"/>
      </dsp:txXfrm>
    </dsp:sp>
    <dsp:sp modelId="{1BBFB079-5560-479F-9420-5E7BEA6B1058}">
      <dsp:nvSpPr>
        <dsp:cNvPr id="0" name=""/>
        <dsp:cNvSpPr/>
      </dsp:nvSpPr>
      <dsp:spPr>
        <a:xfrm>
          <a:off x="8059061" y="2765559"/>
          <a:ext cx="505093" cy="91440"/>
        </a:xfrm>
        <a:custGeom>
          <a:avLst/>
          <a:gdLst/>
          <a:ahLst/>
          <a:cxnLst/>
          <a:rect l="0" t="0" r="0" b="0"/>
          <a:pathLst>
            <a:path>
              <a:moveTo>
                <a:pt x="0" y="45720"/>
              </a:moveTo>
              <a:lnTo>
                <a:pt x="505093"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8298215" y="2808600"/>
        <a:ext cx="26784" cy="5356"/>
      </dsp:txXfrm>
    </dsp:sp>
    <dsp:sp modelId="{B1AA9D3D-3938-41DF-ACB4-D62E06584DC8}">
      <dsp:nvSpPr>
        <dsp:cNvPr id="0" name=""/>
        <dsp:cNvSpPr/>
      </dsp:nvSpPr>
      <dsp:spPr>
        <a:xfrm>
          <a:off x="5731761" y="2112549"/>
          <a:ext cx="2329100" cy="1397460"/>
        </a:xfrm>
        <a:prstGeom prst="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128" tIns="119797" rIns="114128" bIns="119797" numCol="1" spcCol="1270" anchor="ctr" anchorCtr="0">
          <a:noAutofit/>
        </a:bodyPr>
        <a:lstStyle/>
        <a:p>
          <a:pPr lvl="0" algn="ctr" defTabSz="1200150">
            <a:lnSpc>
              <a:spcPct val="90000"/>
            </a:lnSpc>
            <a:spcBef>
              <a:spcPct val="0"/>
            </a:spcBef>
            <a:spcAft>
              <a:spcPct val="35000"/>
            </a:spcAft>
          </a:pPr>
          <a:r>
            <a:rPr lang="en-US" sz="2700" kern="1200" dirty="0" err="1"/>
            <a:t>TPAC</a:t>
          </a:r>
          <a:r>
            <a:rPr lang="en-US" sz="2700" kern="1200" dirty="0"/>
            <a:t> Resolution</a:t>
          </a:r>
        </a:p>
      </dsp:txBody>
      <dsp:txXfrm>
        <a:off x="5731761" y="2112549"/>
        <a:ext cx="2329100" cy="1397460"/>
      </dsp:txXfrm>
    </dsp:sp>
    <dsp:sp modelId="{20BF137F-D78A-4E80-AACD-2DB59DC4BF0D}">
      <dsp:nvSpPr>
        <dsp:cNvPr id="0" name=""/>
        <dsp:cNvSpPr/>
      </dsp:nvSpPr>
      <dsp:spPr>
        <a:xfrm>
          <a:off x="8596554" y="2112549"/>
          <a:ext cx="2329100" cy="1397460"/>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128" tIns="119797" rIns="114128" bIns="119797" numCol="1" spcCol="1270" anchor="ctr" anchorCtr="0">
          <a:noAutofit/>
        </a:bodyPr>
        <a:lstStyle/>
        <a:p>
          <a:pPr lvl="0" algn="ctr" defTabSz="1200150">
            <a:lnSpc>
              <a:spcPct val="90000"/>
            </a:lnSpc>
            <a:spcBef>
              <a:spcPct val="0"/>
            </a:spcBef>
            <a:spcAft>
              <a:spcPct val="35000"/>
            </a:spcAft>
          </a:pPr>
          <a:r>
            <a:rPr lang="en-US" sz="2700" kern="1200"/>
            <a:t>Roadmap Review</a:t>
          </a:r>
        </a:p>
      </dsp:txBody>
      <dsp:txXfrm>
        <a:off x="8596554" y="2112549"/>
        <a:ext cx="2329100" cy="13974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31A2F-E845-423C-949C-347B84C78BE2}">
      <dsp:nvSpPr>
        <dsp:cNvPr id="0" name=""/>
        <dsp:cNvSpPr/>
      </dsp:nvSpPr>
      <dsp:spPr>
        <a:xfrm>
          <a:off x="4503275" y="1012089"/>
          <a:ext cx="1509048" cy="11316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B52884-6C15-4C49-AF63-16AE480BEDEF}">
      <dsp:nvSpPr>
        <dsp:cNvPr id="0" name=""/>
        <dsp:cNvSpPr/>
      </dsp:nvSpPr>
      <dsp:spPr>
        <a:xfrm>
          <a:off x="1662643" y="2218604"/>
          <a:ext cx="7190313" cy="554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422400">
            <a:lnSpc>
              <a:spcPct val="100000"/>
            </a:lnSpc>
            <a:spcBef>
              <a:spcPct val="0"/>
            </a:spcBef>
            <a:spcAft>
              <a:spcPct val="35000"/>
            </a:spcAft>
            <a:defRPr b="1"/>
          </a:pPr>
          <a:r>
            <a:rPr lang="en-US" sz="3200" kern="1200" dirty="0"/>
            <a:t>15-year Transportation Penny</a:t>
          </a:r>
        </a:p>
      </dsp:txBody>
      <dsp:txXfrm>
        <a:off x="1662643" y="2218604"/>
        <a:ext cx="7190313" cy="554075"/>
      </dsp:txXfrm>
    </dsp:sp>
    <dsp:sp modelId="{CCE3F5D6-7A5D-4E60-99CA-ED68ECD01D95}">
      <dsp:nvSpPr>
        <dsp:cNvPr id="0" name=""/>
        <dsp:cNvSpPr/>
      </dsp:nvSpPr>
      <dsp:spPr>
        <a:xfrm>
          <a:off x="3102016" y="2807514"/>
          <a:ext cx="4311566" cy="531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2133600">
            <a:lnSpc>
              <a:spcPct val="100000"/>
            </a:lnSpc>
            <a:spcBef>
              <a:spcPct val="0"/>
            </a:spcBef>
            <a:spcAft>
              <a:spcPct val="35000"/>
            </a:spcAft>
          </a:pPr>
          <a:r>
            <a:rPr lang="en-US" sz="4800" kern="1200" dirty="0">
              <a:solidFill>
                <a:schemeClr val="accent2"/>
              </a:solidFill>
            </a:rPr>
            <a:t>$2.2 billion</a:t>
          </a:r>
        </a:p>
      </dsp:txBody>
      <dsp:txXfrm>
        <a:off x="3102016" y="2807514"/>
        <a:ext cx="4311566" cy="5317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00D477-E940-408A-8094-EDC3AE8CD49E}">
      <dsp:nvSpPr>
        <dsp:cNvPr id="0" name=""/>
        <dsp:cNvSpPr/>
      </dsp:nvSpPr>
      <dsp:spPr>
        <a:xfrm>
          <a:off x="2477500" y="433669"/>
          <a:ext cx="336617" cy="91440"/>
        </a:xfrm>
        <a:custGeom>
          <a:avLst/>
          <a:gdLst/>
          <a:ahLst/>
          <a:cxnLst/>
          <a:rect l="0" t="0" r="0" b="0"/>
          <a:pathLst>
            <a:path>
              <a:moveTo>
                <a:pt x="0" y="45720"/>
              </a:moveTo>
              <a:lnTo>
                <a:pt x="336617"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36628" y="477553"/>
        <a:ext cx="18360" cy="3672"/>
      </dsp:txXfrm>
    </dsp:sp>
    <dsp:sp modelId="{5EEB1F3D-CB01-4CF2-B017-74864079AFCC}">
      <dsp:nvSpPr>
        <dsp:cNvPr id="0" name=""/>
        <dsp:cNvSpPr/>
      </dsp:nvSpPr>
      <dsp:spPr>
        <a:xfrm>
          <a:off x="882702" y="410"/>
          <a:ext cx="1596598" cy="95795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a:t>March 19: Council Meeting,  Approve TPAC Resolution</a:t>
          </a:r>
        </a:p>
      </dsp:txBody>
      <dsp:txXfrm>
        <a:off x="882702" y="410"/>
        <a:ext cx="1596598" cy="957958"/>
      </dsp:txXfrm>
    </dsp:sp>
    <dsp:sp modelId="{9B06A684-056C-4128-B476-E38FB311106F}">
      <dsp:nvSpPr>
        <dsp:cNvPr id="0" name=""/>
        <dsp:cNvSpPr/>
      </dsp:nvSpPr>
      <dsp:spPr>
        <a:xfrm>
          <a:off x="4441315" y="433669"/>
          <a:ext cx="336617" cy="91440"/>
        </a:xfrm>
        <a:custGeom>
          <a:avLst/>
          <a:gdLst/>
          <a:ahLst/>
          <a:cxnLst/>
          <a:rect l="0" t="0" r="0" b="0"/>
          <a:pathLst>
            <a:path>
              <a:moveTo>
                <a:pt x="0" y="45720"/>
              </a:moveTo>
              <a:lnTo>
                <a:pt x="336617"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00444" y="477553"/>
        <a:ext cx="18360" cy="3672"/>
      </dsp:txXfrm>
    </dsp:sp>
    <dsp:sp modelId="{9525BD4B-7F33-4444-B3C0-E90139CC742B}">
      <dsp:nvSpPr>
        <dsp:cNvPr id="0" name=""/>
        <dsp:cNvSpPr/>
      </dsp:nvSpPr>
      <dsp:spPr>
        <a:xfrm>
          <a:off x="2846517" y="410"/>
          <a:ext cx="1596598" cy="957958"/>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a:t>March 26: TAHC Meeting, Projects and Principles</a:t>
          </a:r>
        </a:p>
      </dsp:txBody>
      <dsp:txXfrm>
        <a:off x="2846517" y="410"/>
        <a:ext cx="1596598" cy="957958"/>
      </dsp:txXfrm>
    </dsp:sp>
    <dsp:sp modelId="{766B20E5-52AA-4E73-91FC-B0A5C915C46A}">
      <dsp:nvSpPr>
        <dsp:cNvPr id="0" name=""/>
        <dsp:cNvSpPr/>
      </dsp:nvSpPr>
      <dsp:spPr>
        <a:xfrm>
          <a:off x="6405131" y="433669"/>
          <a:ext cx="336617" cy="91440"/>
        </a:xfrm>
        <a:custGeom>
          <a:avLst/>
          <a:gdLst/>
          <a:ahLst/>
          <a:cxnLst/>
          <a:rect l="0" t="0" r="0" b="0"/>
          <a:pathLst>
            <a:path>
              <a:moveTo>
                <a:pt x="0" y="45720"/>
              </a:moveTo>
              <a:lnTo>
                <a:pt x="336617"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564259" y="477553"/>
        <a:ext cx="18360" cy="3672"/>
      </dsp:txXfrm>
    </dsp:sp>
    <dsp:sp modelId="{186ED424-FB8F-4CEE-9F7B-7C9DF187F05F}">
      <dsp:nvSpPr>
        <dsp:cNvPr id="0" name=""/>
        <dsp:cNvSpPr/>
      </dsp:nvSpPr>
      <dsp:spPr>
        <a:xfrm>
          <a:off x="4810333" y="410"/>
          <a:ext cx="1596598" cy="95795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solidFill>
                <a:srgbClr val="7030A0"/>
              </a:solidFill>
            </a:rPr>
            <a:t>April 1:  </a:t>
          </a:r>
          <a:r>
            <a:rPr lang="en-US" sz="1400" kern="1200" dirty="0" err="1">
              <a:solidFill>
                <a:srgbClr val="7030A0"/>
              </a:solidFill>
            </a:rPr>
            <a:t>TPAC</a:t>
          </a:r>
          <a:r>
            <a:rPr lang="en-US" sz="1400" kern="1200" dirty="0">
              <a:solidFill>
                <a:srgbClr val="7030A0"/>
              </a:solidFill>
            </a:rPr>
            <a:t> Meeting, Projects and Principles</a:t>
          </a:r>
        </a:p>
      </dsp:txBody>
      <dsp:txXfrm>
        <a:off x="4810333" y="410"/>
        <a:ext cx="1596598" cy="957958"/>
      </dsp:txXfrm>
    </dsp:sp>
    <dsp:sp modelId="{49568F97-B6B2-4533-86E4-678050202381}">
      <dsp:nvSpPr>
        <dsp:cNvPr id="0" name=""/>
        <dsp:cNvSpPr/>
      </dsp:nvSpPr>
      <dsp:spPr>
        <a:xfrm>
          <a:off x="8368947" y="433669"/>
          <a:ext cx="336617" cy="91440"/>
        </a:xfrm>
        <a:custGeom>
          <a:avLst/>
          <a:gdLst/>
          <a:ahLst/>
          <a:cxnLst/>
          <a:rect l="0" t="0" r="0" b="0"/>
          <a:pathLst>
            <a:path>
              <a:moveTo>
                <a:pt x="0" y="45720"/>
              </a:moveTo>
              <a:lnTo>
                <a:pt x="336617"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8528075" y="477553"/>
        <a:ext cx="18360" cy="3672"/>
      </dsp:txXfrm>
    </dsp:sp>
    <dsp:sp modelId="{DD877EC3-0B42-4B35-A498-8EE24DDA31C0}">
      <dsp:nvSpPr>
        <dsp:cNvPr id="0" name=""/>
        <dsp:cNvSpPr/>
      </dsp:nvSpPr>
      <dsp:spPr>
        <a:xfrm>
          <a:off x="6774149" y="410"/>
          <a:ext cx="1596598" cy="957958"/>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533400">
            <a:lnSpc>
              <a:spcPct val="90000"/>
            </a:lnSpc>
            <a:spcBef>
              <a:spcPct val="0"/>
            </a:spcBef>
            <a:spcAft>
              <a:spcPct val="35000"/>
            </a:spcAft>
          </a:pPr>
          <a:r>
            <a:rPr lang="en-US" sz="1200" kern="1200" dirty="0"/>
            <a:t>April 9:  Council Meeting, 1</a:t>
          </a:r>
          <a:r>
            <a:rPr lang="en-US" sz="1200" kern="1200" baseline="30000" dirty="0"/>
            <a:t>st</a:t>
          </a:r>
          <a:r>
            <a:rPr lang="en-US" sz="1200" kern="1200" dirty="0"/>
            <a:t> Reading Penny Tax Referendum Ordinance</a:t>
          </a:r>
        </a:p>
      </dsp:txBody>
      <dsp:txXfrm>
        <a:off x="6774149" y="410"/>
        <a:ext cx="1596598" cy="957958"/>
      </dsp:txXfrm>
    </dsp:sp>
    <dsp:sp modelId="{FC358EE0-CBE5-495C-9095-C19538E44881}">
      <dsp:nvSpPr>
        <dsp:cNvPr id="0" name=""/>
        <dsp:cNvSpPr/>
      </dsp:nvSpPr>
      <dsp:spPr>
        <a:xfrm>
          <a:off x="1681001" y="956569"/>
          <a:ext cx="7855262" cy="336617"/>
        </a:xfrm>
        <a:custGeom>
          <a:avLst/>
          <a:gdLst/>
          <a:ahLst/>
          <a:cxnLst/>
          <a:rect l="0" t="0" r="0" b="0"/>
          <a:pathLst>
            <a:path>
              <a:moveTo>
                <a:pt x="7855262" y="0"/>
              </a:moveTo>
              <a:lnTo>
                <a:pt x="7855262" y="185408"/>
              </a:lnTo>
              <a:lnTo>
                <a:pt x="0" y="185408"/>
              </a:lnTo>
              <a:lnTo>
                <a:pt x="0" y="336617"/>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12036" y="1123042"/>
        <a:ext cx="393192" cy="3672"/>
      </dsp:txXfrm>
    </dsp:sp>
    <dsp:sp modelId="{FCA54B5E-442C-49A9-8D84-4D224C2FDA66}">
      <dsp:nvSpPr>
        <dsp:cNvPr id="0" name=""/>
        <dsp:cNvSpPr/>
      </dsp:nvSpPr>
      <dsp:spPr>
        <a:xfrm>
          <a:off x="8737964" y="410"/>
          <a:ext cx="1596598" cy="957958"/>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t>April 15: </a:t>
          </a:r>
          <a:r>
            <a:rPr lang="en-US" sz="1400" kern="1200" dirty="0" err="1"/>
            <a:t>TPAC</a:t>
          </a:r>
          <a:r>
            <a:rPr lang="en-US" sz="1400" kern="1200" dirty="0"/>
            <a:t> Meeting, Projects and Principles</a:t>
          </a:r>
        </a:p>
      </dsp:txBody>
      <dsp:txXfrm>
        <a:off x="8737964" y="410"/>
        <a:ext cx="1596598" cy="957958"/>
      </dsp:txXfrm>
    </dsp:sp>
    <dsp:sp modelId="{D84E8EFF-2FD7-4FF0-8B9F-4F51442EBC16}">
      <dsp:nvSpPr>
        <dsp:cNvPr id="0" name=""/>
        <dsp:cNvSpPr/>
      </dsp:nvSpPr>
      <dsp:spPr>
        <a:xfrm>
          <a:off x="2477500" y="1758846"/>
          <a:ext cx="336617" cy="91440"/>
        </a:xfrm>
        <a:custGeom>
          <a:avLst/>
          <a:gdLst/>
          <a:ahLst/>
          <a:cxnLst/>
          <a:rect l="0" t="0" r="0" b="0"/>
          <a:pathLst>
            <a:path>
              <a:moveTo>
                <a:pt x="0" y="45720"/>
              </a:moveTo>
              <a:lnTo>
                <a:pt x="336617"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36628" y="1802730"/>
        <a:ext cx="18360" cy="3672"/>
      </dsp:txXfrm>
    </dsp:sp>
    <dsp:sp modelId="{632F4F01-112C-43F4-823B-ADA81F2A79DD}">
      <dsp:nvSpPr>
        <dsp:cNvPr id="0" name=""/>
        <dsp:cNvSpPr/>
      </dsp:nvSpPr>
      <dsp:spPr>
        <a:xfrm>
          <a:off x="882702" y="1325586"/>
          <a:ext cx="1596598" cy="957958"/>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solidFill>
                <a:srgbClr val="7030A0"/>
              </a:solidFill>
            </a:rPr>
            <a:t>April 16:  </a:t>
          </a:r>
          <a:r>
            <a:rPr lang="en-US" sz="1400" kern="1200" dirty="0" err="1">
              <a:solidFill>
                <a:srgbClr val="7030A0"/>
              </a:solidFill>
            </a:rPr>
            <a:t>TAHC</a:t>
          </a:r>
          <a:r>
            <a:rPr lang="en-US" sz="1400" kern="1200" dirty="0">
              <a:solidFill>
                <a:srgbClr val="7030A0"/>
              </a:solidFill>
            </a:rPr>
            <a:t> Meeting, Projects and Principles</a:t>
          </a:r>
        </a:p>
      </dsp:txBody>
      <dsp:txXfrm>
        <a:off x="882702" y="1325586"/>
        <a:ext cx="1596598" cy="957958"/>
      </dsp:txXfrm>
    </dsp:sp>
    <dsp:sp modelId="{605D35AF-3895-43CB-9061-78946CB4C1BF}">
      <dsp:nvSpPr>
        <dsp:cNvPr id="0" name=""/>
        <dsp:cNvSpPr/>
      </dsp:nvSpPr>
      <dsp:spPr>
        <a:xfrm>
          <a:off x="4441315" y="1758846"/>
          <a:ext cx="336617" cy="91440"/>
        </a:xfrm>
        <a:custGeom>
          <a:avLst/>
          <a:gdLst/>
          <a:ahLst/>
          <a:cxnLst/>
          <a:rect l="0" t="0" r="0" b="0"/>
          <a:pathLst>
            <a:path>
              <a:moveTo>
                <a:pt x="0" y="45720"/>
              </a:moveTo>
              <a:lnTo>
                <a:pt x="336617"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00444" y="1802730"/>
        <a:ext cx="18360" cy="3672"/>
      </dsp:txXfrm>
    </dsp:sp>
    <dsp:sp modelId="{F53F6E20-CD12-4737-B9C5-058E5AD5F93C}">
      <dsp:nvSpPr>
        <dsp:cNvPr id="0" name=""/>
        <dsp:cNvSpPr/>
      </dsp:nvSpPr>
      <dsp:spPr>
        <a:xfrm>
          <a:off x="2846517" y="1325586"/>
          <a:ext cx="1596598" cy="957958"/>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solidFill>
                <a:srgbClr val="7030A0"/>
              </a:solidFill>
            </a:rPr>
            <a:t>April 23:  Council Work Session #2, </a:t>
          </a:r>
          <a:r>
            <a:rPr lang="en-US" sz="1400" kern="1200" dirty="0" err="1">
              <a:solidFill>
                <a:srgbClr val="7030A0"/>
              </a:solidFill>
            </a:rPr>
            <a:t>TAHC</a:t>
          </a:r>
          <a:r>
            <a:rPr lang="en-US" sz="1400" kern="1200" dirty="0">
              <a:solidFill>
                <a:srgbClr val="7030A0"/>
              </a:solidFill>
            </a:rPr>
            <a:t> Report</a:t>
          </a:r>
        </a:p>
      </dsp:txBody>
      <dsp:txXfrm>
        <a:off x="2846517" y="1325586"/>
        <a:ext cx="1596598" cy="957958"/>
      </dsp:txXfrm>
    </dsp:sp>
    <dsp:sp modelId="{8414B253-DA79-4CD8-8ECE-E3953F8802F9}">
      <dsp:nvSpPr>
        <dsp:cNvPr id="0" name=""/>
        <dsp:cNvSpPr/>
      </dsp:nvSpPr>
      <dsp:spPr>
        <a:xfrm>
          <a:off x="6405131" y="1758846"/>
          <a:ext cx="336617" cy="91440"/>
        </a:xfrm>
        <a:custGeom>
          <a:avLst/>
          <a:gdLst/>
          <a:ahLst/>
          <a:cxnLst/>
          <a:rect l="0" t="0" r="0" b="0"/>
          <a:pathLst>
            <a:path>
              <a:moveTo>
                <a:pt x="0" y="45720"/>
              </a:moveTo>
              <a:lnTo>
                <a:pt x="336617"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564259" y="1802730"/>
        <a:ext cx="18360" cy="3672"/>
      </dsp:txXfrm>
    </dsp:sp>
    <dsp:sp modelId="{E63D726D-6EED-402C-8129-4A85831A6A14}">
      <dsp:nvSpPr>
        <dsp:cNvPr id="0" name=""/>
        <dsp:cNvSpPr/>
      </dsp:nvSpPr>
      <dsp:spPr>
        <a:xfrm>
          <a:off x="4810333" y="1325586"/>
          <a:ext cx="1596598" cy="95795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solidFill>
                <a:srgbClr val="7030A0"/>
              </a:solidFill>
            </a:rPr>
            <a:t>May 6: </a:t>
          </a:r>
          <a:r>
            <a:rPr lang="en-US" sz="1400" kern="1200" dirty="0" err="1">
              <a:solidFill>
                <a:srgbClr val="7030A0"/>
              </a:solidFill>
            </a:rPr>
            <a:t>TPAC</a:t>
          </a:r>
          <a:r>
            <a:rPr lang="en-US" sz="1400" kern="1200" dirty="0">
              <a:solidFill>
                <a:srgbClr val="7030A0"/>
              </a:solidFill>
            </a:rPr>
            <a:t> Meeting, Allocation of funds to Categories</a:t>
          </a:r>
        </a:p>
      </dsp:txBody>
      <dsp:txXfrm>
        <a:off x="4810333" y="1325586"/>
        <a:ext cx="1596598" cy="957958"/>
      </dsp:txXfrm>
    </dsp:sp>
    <dsp:sp modelId="{BBE1CEEF-80F7-4224-BBD8-35BA8D30D36A}">
      <dsp:nvSpPr>
        <dsp:cNvPr id="0" name=""/>
        <dsp:cNvSpPr/>
      </dsp:nvSpPr>
      <dsp:spPr>
        <a:xfrm>
          <a:off x="8368947" y="1758846"/>
          <a:ext cx="336617" cy="91440"/>
        </a:xfrm>
        <a:custGeom>
          <a:avLst/>
          <a:gdLst/>
          <a:ahLst/>
          <a:cxnLst/>
          <a:rect l="0" t="0" r="0" b="0"/>
          <a:pathLst>
            <a:path>
              <a:moveTo>
                <a:pt x="0" y="45720"/>
              </a:moveTo>
              <a:lnTo>
                <a:pt x="336617"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8528075" y="1802730"/>
        <a:ext cx="18360" cy="3672"/>
      </dsp:txXfrm>
    </dsp:sp>
    <dsp:sp modelId="{830FD2B6-D0A4-4BE0-917C-103925BB12CB}">
      <dsp:nvSpPr>
        <dsp:cNvPr id="0" name=""/>
        <dsp:cNvSpPr/>
      </dsp:nvSpPr>
      <dsp:spPr>
        <a:xfrm>
          <a:off x="6774149" y="1325586"/>
          <a:ext cx="1596598" cy="957958"/>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solidFill>
                <a:srgbClr val="7030A0"/>
              </a:solidFill>
            </a:rPr>
            <a:t>May 7:  </a:t>
          </a:r>
          <a:r>
            <a:rPr lang="en-US" sz="1400" kern="1200" dirty="0" err="1">
              <a:solidFill>
                <a:srgbClr val="7030A0"/>
              </a:solidFill>
            </a:rPr>
            <a:t>TAHC</a:t>
          </a:r>
          <a:r>
            <a:rPr lang="en-US" sz="1400" kern="1200" dirty="0">
              <a:solidFill>
                <a:srgbClr val="7030A0"/>
              </a:solidFill>
            </a:rPr>
            <a:t> Meeting, Allocation of funds to Categories</a:t>
          </a:r>
        </a:p>
      </dsp:txBody>
      <dsp:txXfrm>
        <a:off x="6774149" y="1325586"/>
        <a:ext cx="1596598" cy="957958"/>
      </dsp:txXfrm>
    </dsp:sp>
    <dsp:sp modelId="{C563CDA0-691A-4F8C-AD0A-8286451A0735}">
      <dsp:nvSpPr>
        <dsp:cNvPr id="0" name=""/>
        <dsp:cNvSpPr/>
      </dsp:nvSpPr>
      <dsp:spPr>
        <a:xfrm>
          <a:off x="1681001" y="2281745"/>
          <a:ext cx="7855262" cy="336617"/>
        </a:xfrm>
        <a:custGeom>
          <a:avLst/>
          <a:gdLst/>
          <a:ahLst/>
          <a:cxnLst/>
          <a:rect l="0" t="0" r="0" b="0"/>
          <a:pathLst>
            <a:path>
              <a:moveTo>
                <a:pt x="7855262" y="0"/>
              </a:moveTo>
              <a:lnTo>
                <a:pt x="7855262" y="185408"/>
              </a:lnTo>
              <a:lnTo>
                <a:pt x="0" y="185408"/>
              </a:lnTo>
              <a:lnTo>
                <a:pt x="0" y="336617"/>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12036" y="2448218"/>
        <a:ext cx="393192" cy="3672"/>
      </dsp:txXfrm>
    </dsp:sp>
    <dsp:sp modelId="{F489810C-161C-4BF4-A1A4-802C66BB6314}">
      <dsp:nvSpPr>
        <dsp:cNvPr id="0" name=""/>
        <dsp:cNvSpPr/>
      </dsp:nvSpPr>
      <dsp:spPr>
        <a:xfrm>
          <a:off x="8737964" y="1325586"/>
          <a:ext cx="1596598" cy="957958"/>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t>May 7:  Council Meeting, 2</a:t>
          </a:r>
          <a:r>
            <a:rPr lang="en-US" sz="1400" kern="1200" baseline="30000" dirty="0"/>
            <a:t>nd</a:t>
          </a:r>
          <a:r>
            <a:rPr lang="en-US" sz="1400" kern="1200" dirty="0"/>
            <a:t> Reading</a:t>
          </a:r>
        </a:p>
      </dsp:txBody>
      <dsp:txXfrm>
        <a:off x="8737964" y="1325586"/>
        <a:ext cx="1596598" cy="957958"/>
      </dsp:txXfrm>
    </dsp:sp>
    <dsp:sp modelId="{4E22E2D4-591F-45A2-B1E9-08D56622AE1E}">
      <dsp:nvSpPr>
        <dsp:cNvPr id="0" name=""/>
        <dsp:cNvSpPr/>
      </dsp:nvSpPr>
      <dsp:spPr>
        <a:xfrm>
          <a:off x="2477500" y="3084022"/>
          <a:ext cx="336617" cy="91440"/>
        </a:xfrm>
        <a:custGeom>
          <a:avLst/>
          <a:gdLst/>
          <a:ahLst/>
          <a:cxnLst/>
          <a:rect l="0" t="0" r="0" b="0"/>
          <a:pathLst>
            <a:path>
              <a:moveTo>
                <a:pt x="0" y="45720"/>
              </a:moveTo>
              <a:lnTo>
                <a:pt x="336617"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36628" y="3127906"/>
        <a:ext cx="18360" cy="3672"/>
      </dsp:txXfrm>
    </dsp:sp>
    <dsp:sp modelId="{B8A61B13-3CC5-4411-9813-4B0F8F79D6B5}">
      <dsp:nvSpPr>
        <dsp:cNvPr id="0" name=""/>
        <dsp:cNvSpPr/>
      </dsp:nvSpPr>
      <dsp:spPr>
        <a:xfrm>
          <a:off x="882702" y="2650763"/>
          <a:ext cx="1596598" cy="957958"/>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a:t>May 20:  TPAC Meeting</a:t>
          </a:r>
        </a:p>
      </dsp:txBody>
      <dsp:txXfrm>
        <a:off x="882702" y="2650763"/>
        <a:ext cx="1596598" cy="957958"/>
      </dsp:txXfrm>
    </dsp:sp>
    <dsp:sp modelId="{AA6D1C59-CF82-4F63-B0C4-6E4B563C75E9}">
      <dsp:nvSpPr>
        <dsp:cNvPr id="0" name=""/>
        <dsp:cNvSpPr/>
      </dsp:nvSpPr>
      <dsp:spPr>
        <a:xfrm>
          <a:off x="4441315" y="3084022"/>
          <a:ext cx="336617" cy="91440"/>
        </a:xfrm>
        <a:custGeom>
          <a:avLst/>
          <a:gdLst/>
          <a:ahLst/>
          <a:cxnLst/>
          <a:rect l="0" t="0" r="0" b="0"/>
          <a:pathLst>
            <a:path>
              <a:moveTo>
                <a:pt x="0" y="45720"/>
              </a:moveTo>
              <a:lnTo>
                <a:pt x="336617"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00444" y="3127906"/>
        <a:ext cx="18360" cy="3672"/>
      </dsp:txXfrm>
    </dsp:sp>
    <dsp:sp modelId="{1E7C7F80-6C90-4D2D-B0B9-13AAF96DD98B}">
      <dsp:nvSpPr>
        <dsp:cNvPr id="0" name=""/>
        <dsp:cNvSpPr/>
      </dsp:nvSpPr>
      <dsp:spPr>
        <a:xfrm>
          <a:off x="2846517" y="2650763"/>
          <a:ext cx="1596598" cy="957958"/>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t>May 21:  </a:t>
          </a:r>
          <a:r>
            <a:rPr lang="en-US" sz="1400" kern="1200" dirty="0" err="1"/>
            <a:t>TAHC</a:t>
          </a:r>
          <a:r>
            <a:rPr lang="en-US" sz="1400" kern="1200" dirty="0"/>
            <a:t> Meeting</a:t>
          </a:r>
        </a:p>
      </dsp:txBody>
      <dsp:txXfrm>
        <a:off x="2846517" y="2650763"/>
        <a:ext cx="1596598" cy="957958"/>
      </dsp:txXfrm>
    </dsp:sp>
    <dsp:sp modelId="{A7128489-6811-4774-B3CD-9E5DF053D856}">
      <dsp:nvSpPr>
        <dsp:cNvPr id="0" name=""/>
        <dsp:cNvSpPr/>
      </dsp:nvSpPr>
      <dsp:spPr>
        <a:xfrm>
          <a:off x="6405131" y="3084022"/>
          <a:ext cx="336617" cy="91440"/>
        </a:xfrm>
        <a:custGeom>
          <a:avLst/>
          <a:gdLst/>
          <a:ahLst/>
          <a:cxnLst/>
          <a:rect l="0" t="0" r="0" b="0"/>
          <a:pathLst>
            <a:path>
              <a:moveTo>
                <a:pt x="0" y="45720"/>
              </a:moveTo>
              <a:lnTo>
                <a:pt x="336617"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564259" y="3127906"/>
        <a:ext cx="18360" cy="3672"/>
      </dsp:txXfrm>
    </dsp:sp>
    <dsp:sp modelId="{06EA69E5-152C-43A0-B9CD-C5A3C770316C}">
      <dsp:nvSpPr>
        <dsp:cNvPr id="0" name=""/>
        <dsp:cNvSpPr/>
      </dsp:nvSpPr>
      <dsp:spPr>
        <a:xfrm>
          <a:off x="4810333" y="2650763"/>
          <a:ext cx="1596598" cy="95795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solidFill>
                <a:srgbClr val="7030A0"/>
              </a:solidFill>
            </a:rPr>
            <a:t>June 3:  </a:t>
          </a:r>
          <a:r>
            <a:rPr lang="en-US" sz="1400" kern="1200" dirty="0" err="1">
              <a:solidFill>
                <a:srgbClr val="7030A0"/>
              </a:solidFill>
            </a:rPr>
            <a:t>TPAC</a:t>
          </a:r>
          <a:r>
            <a:rPr lang="en-US" sz="1400" kern="1200" dirty="0">
              <a:solidFill>
                <a:srgbClr val="7030A0"/>
              </a:solidFill>
            </a:rPr>
            <a:t> Meeting, Finalize Recommendations</a:t>
          </a:r>
        </a:p>
      </dsp:txBody>
      <dsp:txXfrm>
        <a:off x="4810333" y="2650763"/>
        <a:ext cx="1596598" cy="957958"/>
      </dsp:txXfrm>
    </dsp:sp>
    <dsp:sp modelId="{6AC55B1B-4A11-461F-ADCF-1C9078192047}">
      <dsp:nvSpPr>
        <dsp:cNvPr id="0" name=""/>
        <dsp:cNvSpPr/>
      </dsp:nvSpPr>
      <dsp:spPr>
        <a:xfrm>
          <a:off x="8368947" y="3084022"/>
          <a:ext cx="336617" cy="91440"/>
        </a:xfrm>
        <a:custGeom>
          <a:avLst/>
          <a:gdLst/>
          <a:ahLst/>
          <a:cxnLst/>
          <a:rect l="0" t="0" r="0" b="0"/>
          <a:pathLst>
            <a:path>
              <a:moveTo>
                <a:pt x="0" y="45720"/>
              </a:moveTo>
              <a:lnTo>
                <a:pt x="336617"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8528075" y="3127906"/>
        <a:ext cx="18360" cy="3672"/>
      </dsp:txXfrm>
    </dsp:sp>
    <dsp:sp modelId="{98675503-69F9-4006-8B9B-8CEFE4180CAC}">
      <dsp:nvSpPr>
        <dsp:cNvPr id="0" name=""/>
        <dsp:cNvSpPr/>
      </dsp:nvSpPr>
      <dsp:spPr>
        <a:xfrm>
          <a:off x="6774149" y="2650763"/>
          <a:ext cx="1596598" cy="957958"/>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t>June 17:  </a:t>
          </a:r>
          <a:r>
            <a:rPr lang="en-US" sz="1400" kern="1200" dirty="0" err="1"/>
            <a:t>TPAC</a:t>
          </a:r>
          <a:r>
            <a:rPr lang="en-US" sz="1400" kern="1200" dirty="0"/>
            <a:t> Meeting, Deadline for Recommendations</a:t>
          </a:r>
        </a:p>
      </dsp:txBody>
      <dsp:txXfrm>
        <a:off x="6774149" y="2650763"/>
        <a:ext cx="1596598" cy="957958"/>
      </dsp:txXfrm>
    </dsp:sp>
    <dsp:sp modelId="{83DA4D3A-3EAA-4D7A-9C3B-D77178DEEC83}">
      <dsp:nvSpPr>
        <dsp:cNvPr id="0" name=""/>
        <dsp:cNvSpPr/>
      </dsp:nvSpPr>
      <dsp:spPr>
        <a:xfrm>
          <a:off x="1681001" y="3606922"/>
          <a:ext cx="7855262" cy="336617"/>
        </a:xfrm>
        <a:custGeom>
          <a:avLst/>
          <a:gdLst/>
          <a:ahLst/>
          <a:cxnLst/>
          <a:rect l="0" t="0" r="0" b="0"/>
          <a:pathLst>
            <a:path>
              <a:moveTo>
                <a:pt x="7855262" y="0"/>
              </a:moveTo>
              <a:lnTo>
                <a:pt x="7855262" y="185408"/>
              </a:lnTo>
              <a:lnTo>
                <a:pt x="0" y="185408"/>
              </a:lnTo>
              <a:lnTo>
                <a:pt x="0" y="336617"/>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12036" y="3773394"/>
        <a:ext cx="393192" cy="3672"/>
      </dsp:txXfrm>
    </dsp:sp>
    <dsp:sp modelId="{B4215483-DD59-4F23-BC76-4507095B10A6}">
      <dsp:nvSpPr>
        <dsp:cNvPr id="0" name=""/>
        <dsp:cNvSpPr/>
      </dsp:nvSpPr>
      <dsp:spPr>
        <a:xfrm>
          <a:off x="8737964" y="2650763"/>
          <a:ext cx="1596598" cy="95795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solidFill>
                <a:srgbClr val="7030A0"/>
              </a:solidFill>
            </a:rPr>
            <a:t>June 18:  </a:t>
          </a:r>
          <a:r>
            <a:rPr lang="en-US" sz="1400" kern="1200" dirty="0" err="1">
              <a:solidFill>
                <a:srgbClr val="7030A0"/>
              </a:solidFill>
            </a:rPr>
            <a:t>TAHC</a:t>
          </a:r>
          <a:r>
            <a:rPr lang="en-US" sz="1400" kern="1200" dirty="0">
              <a:solidFill>
                <a:srgbClr val="7030A0"/>
              </a:solidFill>
            </a:rPr>
            <a:t> Meeting, Receive and Review </a:t>
          </a:r>
          <a:r>
            <a:rPr lang="en-US" sz="1400" kern="1200" dirty="0" err="1">
              <a:solidFill>
                <a:srgbClr val="7030A0"/>
              </a:solidFill>
            </a:rPr>
            <a:t>TPAC</a:t>
          </a:r>
          <a:r>
            <a:rPr lang="en-US" sz="1400" kern="1200" dirty="0">
              <a:solidFill>
                <a:srgbClr val="7030A0"/>
              </a:solidFill>
            </a:rPr>
            <a:t> Recommendations</a:t>
          </a:r>
        </a:p>
      </dsp:txBody>
      <dsp:txXfrm>
        <a:off x="8737964" y="2650763"/>
        <a:ext cx="1596598" cy="957958"/>
      </dsp:txXfrm>
    </dsp:sp>
    <dsp:sp modelId="{37858F4D-7825-4A0C-A34E-EF72EFD797CF}">
      <dsp:nvSpPr>
        <dsp:cNvPr id="0" name=""/>
        <dsp:cNvSpPr/>
      </dsp:nvSpPr>
      <dsp:spPr>
        <a:xfrm>
          <a:off x="2477500" y="4409199"/>
          <a:ext cx="336617" cy="91440"/>
        </a:xfrm>
        <a:custGeom>
          <a:avLst/>
          <a:gdLst/>
          <a:ahLst/>
          <a:cxnLst/>
          <a:rect l="0" t="0" r="0" b="0"/>
          <a:pathLst>
            <a:path>
              <a:moveTo>
                <a:pt x="0" y="45720"/>
              </a:moveTo>
              <a:lnTo>
                <a:pt x="336617"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36628" y="4453082"/>
        <a:ext cx="18360" cy="3672"/>
      </dsp:txXfrm>
    </dsp:sp>
    <dsp:sp modelId="{9B799A63-7918-4A4E-8B86-64B11441AA98}">
      <dsp:nvSpPr>
        <dsp:cNvPr id="0" name=""/>
        <dsp:cNvSpPr/>
      </dsp:nvSpPr>
      <dsp:spPr>
        <a:xfrm>
          <a:off x="882702" y="3975939"/>
          <a:ext cx="1596598" cy="95795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488950">
            <a:lnSpc>
              <a:spcPct val="90000"/>
            </a:lnSpc>
            <a:spcBef>
              <a:spcPct val="0"/>
            </a:spcBef>
            <a:spcAft>
              <a:spcPct val="35000"/>
            </a:spcAft>
          </a:pPr>
          <a:r>
            <a:rPr lang="en-US" sz="1100" kern="1200" dirty="0">
              <a:solidFill>
                <a:srgbClr val="7030A0"/>
              </a:solidFill>
            </a:rPr>
            <a:t>June 25:  Council Work Session #3, </a:t>
          </a:r>
          <a:r>
            <a:rPr lang="en-US" sz="1100" kern="1200" dirty="0" err="1">
              <a:solidFill>
                <a:srgbClr val="7030A0"/>
              </a:solidFill>
            </a:rPr>
            <a:t>TAHC</a:t>
          </a:r>
          <a:r>
            <a:rPr lang="en-US" sz="1100" kern="1200" dirty="0">
              <a:solidFill>
                <a:srgbClr val="7030A0"/>
              </a:solidFill>
            </a:rPr>
            <a:t> Report, Finalize Projects and Principles, Finalize Allocations</a:t>
          </a:r>
        </a:p>
      </dsp:txBody>
      <dsp:txXfrm>
        <a:off x="882702" y="3975939"/>
        <a:ext cx="1596598" cy="957958"/>
      </dsp:txXfrm>
    </dsp:sp>
    <dsp:sp modelId="{73B023D4-A5A0-4C84-94D9-3A2574691C14}">
      <dsp:nvSpPr>
        <dsp:cNvPr id="0" name=""/>
        <dsp:cNvSpPr/>
      </dsp:nvSpPr>
      <dsp:spPr>
        <a:xfrm>
          <a:off x="4441315" y="4409199"/>
          <a:ext cx="336617" cy="91440"/>
        </a:xfrm>
        <a:custGeom>
          <a:avLst/>
          <a:gdLst/>
          <a:ahLst/>
          <a:cxnLst/>
          <a:rect l="0" t="0" r="0" b="0"/>
          <a:pathLst>
            <a:path>
              <a:moveTo>
                <a:pt x="0" y="45720"/>
              </a:moveTo>
              <a:lnTo>
                <a:pt x="336617"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00444" y="4453082"/>
        <a:ext cx="18360" cy="3672"/>
      </dsp:txXfrm>
    </dsp:sp>
    <dsp:sp modelId="{FD6E7ABC-B0F1-43EB-B0F3-D2F4D1871250}">
      <dsp:nvSpPr>
        <dsp:cNvPr id="0" name=""/>
        <dsp:cNvSpPr/>
      </dsp:nvSpPr>
      <dsp:spPr>
        <a:xfrm>
          <a:off x="2846517" y="3975939"/>
          <a:ext cx="1596598" cy="957958"/>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solidFill>
                <a:srgbClr val="7030A0"/>
              </a:solidFill>
            </a:rPr>
            <a:t>July 9:  Public Hearing on Penny Ordinance</a:t>
          </a:r>
        </a:p>
      </dsp:txBody>
      <dsp:txXfrm>
        <a:off x="2846517" y="3975939"/>
        <a:ext cx="1596598" cy="957958"/>
      </dsp:txXfrm>
    </dsp:sp>
    <dsp:sp modelId="{8F6E0E1C-D58C-4F67-8BAE-E51B343ECE8E}">
      <dsp:nvSpPr>
        <dsp:cNvPr id="0" name=""/>
        <dsp:cNvSpPr/>
      </dsp:nvSpPr>
      <dsp:spPr>
        <a:xfrm>
          <a:off x="6405131" y="4409199"/>
          <a:ext cx="336617" cy="91440"/>
        </a:xfrm>
        <a:custGeom>
          <a:avLst/>
          <a:gdLst/>
          <a:ahLst/>
          <a:cxnLst/>
          <a:rect l="0" t="0" r="0" b="0"/>
          <a:pathLst>
            <a:path>
              <a:moveTo>
                <a:pt x="0" y="45720"/>
              </a:moveTo>
              <a:lnTo>
                <a:pt x="336617"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564259" y="4453082"/>
        <a:ext cx="18360" cy="3672"/>
      </dsp:txXfrm>
    </dsp:sp>
    <dsp:sp modelId="{E1F78FBC-38A8-4AA0-BD28-A35D662FCED1}">
      <dsp:nvSpPr>
        <dsp:cNvPr id="0" name=""/>
        <dsp:cNvSpPr/>
      </dsp:nvSpPr>
      <dsp:spPr>
        <a:xfrm>
          <a:off x="4810333" y="3975939"/>
          <a:ext cx="1596598" cy="957958"/>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444500">
            <a:lnSpc>
              <a:spcPct val="90000"/>
            </a:lnSpc>
            <a:spcBef>
              <a:spcPct val="0"/>
            </a:spcBef>
            <a:spcAft>
              <a:spcPct val="35000"/>
            </a:spcAft>
          </a:pPr>
          <a:r>
            <a:rPr lang="en-US" sz="1000" kern="1200" dirty="0"/>
            <a:t>July 16:  Council Meeting, Final Reading on Penny Ordinance, Adopt Resolution approving Projects and Principles</a:t>
          </a:r>
        </a:p>
      </dsp:txBody>
      <dsp:txXfrm>
        <a:off x="4810333" y="3975939"/>
        <a:ext cx="1596598" cy="957958"/>
      </dsp:txXfrm>
    </dsp:sp>
    <dsp:sp modelId="{F1FF2170-CA53-4467-91AF-570D327137E1}">
      <dsp:nvSpPr>
        <dsp:cNvPr id="0" name=""/>
        <dsp:cNvSpPr/>
      </dsp:nvSpPr>
      <dsp:spPr>
        <a:xfrm>
          <a:off x="6774149" y="3975939"/>
          <a:ext cx="1596598" cy="957958"/>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5" tIns="82121" rIns="78235" bIns="82121" numCol="1" spcCol="1270" anchor="ctr" anchorCtr="0">
          <a:noAutofit/>
        </a:bodyPr>
        <a:lstStyle/>
        <a:p>
          <a:pPr lvl="0" algn="ctr" defTabSz="622300">
            <a:lnSpc>
              <a:spcPct val="90000"/>
            </a:lnSpc>
            <a:spcBef>
              <a:spcPct val="0"/>
            </a:spcBef>
            <a:spcAft>
              <a:spcPct val="35000"/>
            </a:spcAft>
          </a:pPr>
          <a:r>
            <a:rPr lang="en-US" sz="1400" kern="1200" dirty="0">
              <a:solidFill>
                <a:srgbClr val="7030A0"/>
              </a:solidFill>
            </a:rPr>
            <a:t>July 29:  Council Work Session #4</a:t>
          </a:r>
        </a:p>
      </dsp:txBody>
      <dsp:txXfrm>
        <a:off x="6774149" y="3975939"/>
        <a:ext cx="1596598" cy="957958"/>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36F79F4-4BE3-4BFB-BAD3-A14422AFD702}" type="datetimeFigureOut">
              <a:rPr lang="en-US" smtClean="0"/>
              <a:t>3/12/2024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3BCD743-FE23-495D-8F16-D14A39F70D3E}" type="slidenum">
              <a:rPr lang="en-US" smtClean="0"/>
              <a:t>‹#›</a:t>
            </a:fld>
            <a:endParaRPr lang="en-US"/>
          </a:p>
        </p:txBody>
      </p:sp>
    </p:spTree>
    <p:extLst>
      <p:ext uri="{BB962C8B-B14F-4D97-AF65-F5344CB8AC3E}">
        <p14:creationId xmlns:p14="http://schemas.microsoft.com/office/powerpoint/2010/main" val="229699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DB20B-DFBE-47A4-AD37-DB91743A41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AA1AE7-AF8B-481D-A65E-8C191496C1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50529D-69EC-41C8-B6C0-9BC10B568075}"/>
              </a:ext>
            </a:extLst>
          </p:cNvPr>
          <p:cNvSpPr>
            <a:spLocks noGrp="1"/>
          </p:cNvSpPr>
          <p:nvPr>
            <p:ph type="dt" sz="half" idx="10"/>
          </p:nvPr>
        </p:nvSpPr>
        <p:spPr/>
        <p:txBody>
          <a:bodyPr/>
          <a:lstStyle/>
          <a:p>
            <a:fld id="{9D297714-D13E-4EDB-94A6-FB4D74AEE16E}" type="datetime1">
              <a:rPr lang="en-US" smtClean="0"/>
              <a:t>3/12/2024</a:t>
            </a:fld>
            <a:endParaRPr lang="en-US"/>
          </a:p>
        </p:txBody>
      </p:sp>
      <p:sp>
        <p:nvSpPr>
          <p:cNvPr id="5" name="Footer Placeholder 4">
            <a:extLst>
              <a:ext uri="{FF2B5EF4-FFF2-40B4-BE49-F238E27FC236}">
                <a16:creationId xmlns:a16="http://schemas.microsoft.com/office/drawing/2014/main" id="{1A3ED4A7-E1FB-4FEA-BF1A-69C0B360B2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3FD831-1CD2-4F94-B166-27DE762D1479}"/>
              </a:ext>
            </a:extLst>
          </p:cNvPr>
          <p:cNvSpPr>
            <a:spLocks noGrp="1"/>
          </p:cNvSpPr>
          <p:nvPr>
            <p:ph type="sldNum" sz="quarter" idx="12"/>
          </p:nvPr>
        </p:nvSpPr>
        <p:spPr/>
        <p:txBody>
          <a:bodyPr/>
          <a:lstStyle/>
          <a:p>
            <a:fld id="{88C8D37A-4CC0-4C3C-9998-0819810A66B1}" type="slidenum">
              <a:rPr lang="en-US" smtClean="0"/>
              <a:t>‹#›</a:t>
            </a:fld>
            <a:endParaRPr lang="en-US"/>
          </a:p>
        </p:txBody>
      </p:sp>
    </p:spTree>
    <p:extLst>
      <p:ext uri="{BB962C8B-B14F-4D97-AF65-F5344CB8AC3E}">
        <p14:creationId xmlns:p14="http://schemas.microsoft.com/office/powerpoint/2010/main" val="893944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02887-7810-4C5E-8A4B-176E0349F7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8B72E7-A5AB-42E1-BA5B-D7163A21A9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EC9EAD-E5EB-40CA-99FC-5FD008256EAC}"/>
              </a:ext>
            </a:extLst>
          </p:cNvPr>
          <p:cNvSpPr>
            <a:spLocks noGrp="1"/>
          </p:cNvSpPr>
          <p:nvPr>
            <p:ph type="dt" sz="half" idx="10"/>
          </p:nvPr>
        </p:nvSpPr>
        <p:spPr/>
        <p:txBody>
          <a:bodyPr/>
          <a:lstStyle/>
          <a:p>
            <a:fld id="{B6E8ACA1-1DC8-4760-AEF1-D6DC4446F368}" type="datetime1">
              <a:rPr lang="en-US" smtClean="0"/>
              <a:t>3/12/2024</a:t>
            </a:fld>
            <a:endParaRPr lang="en-US"/>
          </a:p>
        </p:txBody>
      </p:sp>
      <p:sp>
        <p:nvSpPr>
          <p:cNvPr id="5" name="Footer Placeholder 4">
            <a:extLst>
              <a:ext uri="{FF2B5EF4-FFF2-40B4-BE49-F238E27FC236}">
                <a16:creationId xmlns:a16="http://schemas.microsoft.com/office/drawing/2014/main" id="{3006792A-6D22-4A26-B9E0-CE552CFBC6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A04AC0-752E-49C0-BBED-E3028CE2C20D}"/>
              </a:ext>
            </a:extLst>
          </p:cNvPr>
          <p:cNvSpPr>
            <a:spLocks noGrp="1"/>
          </p:cNvSpPr>
          <p:nvPr>
            <p:ph type="sldNum" sz="quarter" idx="12"/>
          </p:nvPr>
        </p:nvSpPr>
        <p:spPr/>
        <p:txBody>
          <a:bodyPr/>
          <a:lstStyle/>
          <a:p>
            <a:fld id="{88C8D37A-4CC0-4C3C-9998-0819810A66B1}" type="slidenum">
              <a:rPr lang="en-US" smtClean="0"/>
              <a:t>‹#›</a:t>
            </a:fld>
            <a:endParaRPr lang="en-US"/>
          </a:p>
        </p:txBody>
      </p:sp>
    </p:spTree>
    <p:extLst>
      <p:ext uri="{BB962C8B-B14F-4D97-AF65-F5344CB8AC3E}">
        <p14:creationId xmlns:p14="http://schemas.microsoft.com/office/powerpoint/2010/main" val="1659607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E8BEC7-C66D-4BFA-A3E2-E90200D691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111CC1-55B5-4037-8CA6-0F9E8F30E2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AE422-73BA-4F3F-AD92-25143E7120AD}"/>
              </a:ext>
            </a:extLst>
          </p:cNvPr>
          <p:cNvSpPr>
            <a:spLocks noGrp="1"/>
          </p:cNvSpPr>
          <p:nvPr>
            <p:ph type="dt" sz="half" idx="10"/>
          </p:nvPr>
        </p:nvSpPr>
        <p:spPr/>
        <p:txBody>
          <a:bodyPr/>
          <a:lstStyle/>
          <a:p>
            <a:fld id="{E717E538-7F27-4C08-BB3E-206B36C5BC1D}" type="datetime1">
              <a:rPr lang="en-US" smtClean="0"/>
              <a:t>3/12/2024</a:t>
            </a:fld>
            <a:endParaRPr lang="en-US"/>
          </a:p>
        </p:txBody>
      </p:sp>
      <p:sp>
        <p:nvSpPr>
          <p:cNvPr id="5" name="Footer Placeholder 4">
            <a:extLst>
              <a:ext uri="{FF2B5EF4-FFF2-40B4-BE49-F238E27FC236}">
                <a16:creationId xmlns:a16="http://schemas.microsoft.com/office/drawing/2014/main" id="{EA046A65-B3FB-438B-87C6-DA41D277F1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0D2B5D-3B3A-4C36-897E-D11D9D3A4998}"/>
              </a:ext>
            </a:extLst>
          </p:cNvPr>
          <p:cNvSpPr>
            <a:spLocks noGrp="1"/>
          </p:cNvSpPr>
          <p:nvPr>
            <p:ph type="sldNum" sz="quarter" idx="12"/>
          </p:nvPr>
        </p:nvSpPr>
        <p:spPr/>
        <p:txBody>
          <a:bodyPr/>
          <a:lstStyle/>
          <a:p>
            <a:fld id="{88C8D37A-4CC0-4C3C-9998-0819810A66B1}" type="slidenum">
              <a:rPr lang="en-US" smtClean="0"/>
              <a:t>‹#›</a:t>
            </a:fld>
            <a:endParaRPr lang="en-US"/>
          </a:p>
        </p:txBody>
      </p:sp>
    </p:spTree>
    <p:extLst>
      <p:ext uri="{BB962C8B-B14F-4D97-AF65-F5344CB8AC3E}">
        <p14:creationId xmlns:p14="http://schemas.microsoft.com/office/powerpoint/2010/main" val="204479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46189-C266-4314-A450-5451DAABE4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47833E-5262-4B5E-9202-6AAA27D8B3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D6285C-4C17-4AA8-A144-DEEF085B7EE1}"/>
              </a:ext>
            </a:extLst>
          </p:cNvPr>
          <p:cNvSpPr>
            <a:spLocks noGrp="1"/>
          </p:cNvSpPr>
          <p:nvPr>
            <p:ph type="dt" sz="half" idx="10"/>
          </p:nvPr>
        </p:nvSpPr>
        <p:spPr/>
        <p:txBody>
          <a:bodyPr/>
          <a:lstStyle/>
          <a:p>
            <a:fld id="{D4E6D9FD-2F90-4940-92FA-EA47C6A1553B}" type="datetime1">
              <a:rPr lang="en-US" smtClean="0"/>
              <a:t>3/12/2024</a:t>
            </a:fld>
            <a:endParaRPr lang="en-US"/>
          </a:p>
        </p:txBody>
      </p:sp>
      <p:sp>
        <p:nvSpPr>
          <p:cNvPr id="5" name="Footer Placeholder 4">
            <a:extLst>
              <a:ext uri="{FF2B5EF4-FFF2-40B4-BE49-F238E27FC236}">
                <a16:creationId xmlns:a16="http://schemas.microsoft.com/office/drawing/2014/main" id="{CD0466F9-6B42-44EE-8EE2-D1446C1F2D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884111-F02E-4B7A-BC06-79A790654191}"/>
              </a:ext>
            </a:extLst>
          </p:cNvPr>
          <p:cNvSpPr>
            <a:spLocks noGrp="1"/>
          </p:cNvSpPr>
          <p:nvPr>
            <p:ph type="sldNum" sz="quarter" idx="12"/>
          </p:nvPr>
        </p:nvSpPr>
        <p:spPr/>
        <p:txBody>
          <a:bodyPr/>
          <a:lstStyle/>
          <a:p>
            <a:fld id="{88C8D37A-4CC0-4C3C-9998-0819810A66B1}" type="slidenum">
              <a:rPr lang="en-US" smtClean="0"/>
              <a:t>‹#›</a:t>
            </a:fld>
            <a:endParaRPr lang="en-US"/>
          </a:p>
        </p:txBody>
      </p:sp>
    </p:spTree>
    <p:extLst>
      <p:ext uri="{BB962C8B-B14F-4D97-AF65-F5344CB8AC3E}">
        <p14:creationId xmlns:p14="http://schemas.microsoft.com/office/powerpoint/2010/main" val="736447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3CF73-EA0E-4C02-8C2D-17948B9841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868F76-24AB-497A-B281-CC204D3244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D82B5C-CCC8-4DA9-A350-685849719854}"/>
              </a:ext>
            </a:extLst>
          </p:cNvPr>
          <p:cNvSpPr>
            <a:spLocks noGrp="1"/>
          </p:cNvSpPr>
          <p:nvPr>
            <p:ph type="dt" sz="half" idx="10"/>
          </p:nvPr>
        </p:nvSpPr>
        <p:spPr/>
        <p:txBody>
          <a:bodyPr/>
          <a:lstStyle/>
          <a:p>
            <a:fld id="{0204E7DA-ACD0-4E1E-AA3D-505D863277A7}" type="datetime1">
              <a:rPr lang="en-US" smtClean="0"/>
              <a:t>3/12/2024</a:t>
            </a:fld>
            <a:endParaRPr lang="en-US"/>
          </a:p>
        </p:txBody>
      </p:sp>
      <p:sp>
        <p:nvSpPr>
          <p:cNvPr id="5" name="Footer Placeholder 4">
            <a:extLst>
              <a:ext uri="{FF2B5EF4-FFF2-40B4-BE49-F238E27FC236}">
                <a16:creationId xmlns:a16="http://schemas.microsoft.com/office/drawing/2014/main" id="{41776610-D17E-4D95-9433-E850F5C11F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65D827-66B4-4DF4-8668-CCAFB04DE671}"/>
              </a:ext>
            </a:extLst>
          </p:cNvPr>
          <p:cNvSpPr>
            <a:spLocks noGrp="1"/>
          </p:cNvSpPr>
          <p:nvPr>
            <p:ph type="sldNum" sz="quarter" idx="12"/>
          </p:nvPr>
        </p:nvSpPr>
        <p:spPr/>
        <p:txBody>
          <a:bodyPr/>
          <a:lstStyle/>
          <a:p>
            <a:fld id="{88C8D37A-4CC0-4C3C-9998-0819810A66B1}" type="slidenum">
              <a:rPr lang="en-US" smtClean="0"/>
              <a:t>‹#›</a:t>
            </a:fld>
            <a:endParaRPr lang="en-US"/>
          </a:p>
        </p:txBody>
      </p:sp>
    </p:spTree>
    <p:extLst>
      <p:ext uri="{BB962C8B-B14F-4D97-AF65-F5344CB8AC3E}">
        <p14:creationId xmlns:p14="http://schemas.microsoft.com/office/powerpoint/2010/main" val="4013640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5D28C-6CBA-452D-A6AE-A3F0223727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8EE908-9255-4737-AA0E-5457779AA0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3A2701-B6EB-40AB-A878-BB38CFE994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5D4054-CD7B-4A23-99F1-C206E4BAD34B}"/>
              </a:ext>
            </a:extLst>
          </p:cNvPr>
          <p:cNvSpPr>
            <a:spLocks noGrp="1"/>
          </p:cNvSpPr>
          <p:nvPr>
            <p:ph type="dt" sz="half" idx="10"/>
          </p:nvPr>
        </p:nvSpPr>
        <p:spPr/>
        <p:txBody>
          <a:bodyPr/>
          <a:lstStyle/>
          <a:p>
            <a:fld id="{42E100E8-17B1-4B62-B8D2-2DD651B22DB0}" type="datetime1">
              <a:rPr lang="en-US" smtClean="0"/>
              <a:t>3/12/2024</a:t>
            </a:fld>
            <a:endParaRPr lang="en-US"/>
          </a:p>
        </p:txBody>
      </p:sp>
      <p:sp>
        <p:nvSpPr>
          <p:cNvPr id="6" name="Footer Placeholder 5">
            <a:extLst>
              <a:ext uri="{FF2B5EF4-FFF2-40B4-BE49-F238E27FC236}">
                <a16:creationId xmlns:a16="http://schemas.microsoft.com/office/drawing/2014/main" id="{BC2FDCA9-AC2E-4387-8D75-36229B4943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F6C668-5E0B-4138-B3C8-D24E2F5AA225}"/>
              </a:ext>
            </a:extLst>
          </p:cNvPr>
          <p:cNvSpPr>
            <a:spLocks noGrp="1"/>
          </p:cNvSpPr>
          <p:nvPr>
            <p:ph type="sldNum" sz="quarter" idx="12"/>
          </p:nvPr>
        </p:nvSpPr>
        <p:spPr/>
        <p:txBody>
          <a:bodyPr/>
          <a:lstStyle/>
          <a:p>
            <a:fld id="{88C8D37A-4CC0-4C3C-9998-0819810A66B1}" type="slidenum">
              <a:rPr lang="en-US" smtClean="0"/>
              <a:t>‹#›</a:t>
            </a:fld>
            <a:endParaRPr lang="en-US"/>
          </a:p>
        </p:txBody>
      </p:sp>
    </p:spTree>
    <p:extLst>
      <p:ext uri="{BB962C8B-B14F-4D97-AF65-F5344CB8AC3E}">
        <p14:creationId xmlns:p14="http://schemas.microsoft.com/office/powerpoint/2010/main" val="222079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08CC8-5EAE-4D6B-89E6-CBB272224E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AE94F8-A3FE-4D6A-9BEB-E8DF00671E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C57A11-65DB-4529-9C56-F7307B6231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BA0CDF-606B-4E90-B161-3F4D8E407C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F386B6-DF4E-459B-A671-AA1F4F12C2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5060D7-10BA-48FE-9840-558B0D197CA3}"/>
              </a:ext>
            </a:extLst>
          </p:cNvPr>
          <p:cNvSpPr>
            <a:spLocks noGrp="1"/>
          </p:cNvSpPr>
          <p:nvPr>
            <p:ph type="dt" sz="half" idx="10"/>
          </p:nvPr>
        </p:nvSpPr>
        <p:spPr/>
        <p:txBody>
          <a:bodyPr/>
          <a:lstStyle/>
          <a:p>
            <a:fld id="{9EB8D3A7-CC66-446A-BD0D-16E2A5FEBA8D}" type="datetime1">
              <a:rPr lang="en-US" smtClean="0"/>
              <a:t>3/12/2024</a:t>
            </a:fld>
            <a:endParaRPr lang="en-US"/>
          </a:p>
        </p:txBody>
      </p:sp>
      <p:sp>
        <p:nvSpPr>
          <p:cNvPr id="8" name="Footer Placeholder 7">
            <a:extLst>
              <a:ext uri="{FF2B5EF4-FFF2-40B4-BE49-F238E27FC236}">
                <a16:creationId xmlns:a16="http://schemas.microsoft.com/office/drawing/2014/main" id="{9648EABD-7595-48DA-BD33-3F31113359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BF9787-5C22-4F36-882C-4C951BE5CA3B}"/>
              </a:ext>
            </a:extLst>
          </p:cNvPr>
          <p:cNvSpPr>
            <a:spLocks noGrp="1"/>
          </p:cNvSpPr>
          <p:nvPr>
            <p:ph type="sldNum" sz="quarter" idx="12"/>
          </p:nvPr>
        </p:nvSpPr>
        <p:spPr/>
        <p:txBody>
          <a:bodyPr/>
          <a:lstStyle/>
          <a:p>
            <a:fld id="{88C8D37A-4CC0-4C3C-9998-0819810A66B1}" type="slidenum">
              <a:rPr lang="en-US" smtClean="0"/>
              <a:t>‹#›</a:t>
            </a:fld>
            <a:endParaRPr lang="en-US"/>
          </a:p>
        </p:txBody>
      </p:sp>
    </p:spTree>
    <p:extLst>
      <p:ext uri="{BB962C8B-B14F-4D97-AF65-F5344CB8AC3E}">
        <p14:creationId xmlns:p14="http://schemas.microsoft.com/office/powerpoint/2010/main" val="3982449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AC891-D228-4D33-ADBE-9FD46AC517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AB0701-2CAE-453F-96CC-B7740CFAC811}"/>
              </a:ext>
            </a:extLst>
          </p:cNvPr>
          <p:cNvSpPr>
            <a:spLocks noGrp="1"/>
          </p:cNvSpPr>
          <p:nvPr>
            <p:ph type="dt" sz="half" idx="10"/>
          </p:nvPr>
        </p:nvSpPr>
        <p:spPr/>
        <p:txBody>
          <a:bodyPr/>
          <a:lstStyle/>
          <a:p>
            <a:fld id="{0E2ECD03-3695-40CC-9DC4-5E47C0881BE3}" type="datetime1">
              <a:rPr lang="en-US" smtClean="0"/>
              <a:t>3/12/2024</a:t>
            </a:fld>
            <a:endParaRPr lang="en-US"/>
          </a:p>
        </p:txBody>
      </p:sp>
      <p:sp>
        <p:nvSpPr>
          <p:cNvPr id="4" name="Footer Placeholder 3">
            <a:extLst>
              <a:ext uri="{FF2B5EF4-FFF2-40B4-BE49-F238E27FC236}">
                <a16:creationId xmlns:a16="http://schemas.microsoft.com/office/drawing/2014/main" id="{39C5ADC7-DD9F-4602-82C7-B45D771F7C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6F3A1A-F377-4F02-9C8F-3470224DFA5F}"/>
              </a:ext>
            </a:extLst>
          </p:cNvPr>
          <p:cNvSpPr>
            <a:spLocks noGrp="1"/>
          </p:cNvSpPr>
          <p:nvPr>
            <p:ph type="sldNum" sz="quarter" idx="12"/>
          </p:nvPr>
        </p:nvSpPr>
        <p:spPr/>
        <p:txBody>
          <a:bodyPr/>
          <a:lstStyle/>
          <a:p>
            <a:fld id="{88C8D37A-4CC0-4C3C-9998-0819810A66B1}" type="slidenum">
              <a:rPr lang="en-US" smtClean="0"/>
              <a:t>‹#›</a:t>
            </a:fld>
            <a:endParaRPr lang="en-US"/>
          </a:p>
        </p:txBody>
      </p:sp>
    </p:spTree>
    <p:extLst>
      <p:ext uri="{BB962C8B-B14F-4D97-AF65-F5344CB8AC3E}">
        <p14:creationId xmlns:p14="http://schemas.microsoft.com/office/powerpoint/2010/main" val="4282195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DFF03E-F843-45F6-B9C5-9BFB1F73A6E8}"/>
              </a:ext>
            </a:extLst>
          </p:cNvPr>
          <p:cNvSpPr>
            <a:spLocks noGrp="1"/>
          </p:cNvSpPr>
          <p:nvPr>
            <p:ph type="dt" sz="half" idx="10"/>
          </p:nvPr>
        </p:nvSpPr>
        <p:spPr/>
        <p:txBody>
          <a:bodyPr/>
          <a:lstStyle/>
          <a:p>
            <a:fld id="{3956AABC-C092-4B66-9DAD-8F40ED94ECD7}" type="datetime1">
              <a:rPr lang="en-US" smtClean="0"/>
              <a:t>3/12/2024</a:t>
            </a:fld>
            <a:endParaRPr lang="en-US"/>
          </a:p>
        </p:txBody>
      </p:sp>
      <p:sp>
        <p:nvSpPr>
          <p:cNvPr id="3" name="Footer Placeholder 2">
            <a:extLst>
              <a:ext uri="{FF2B5EF4-FFF2-40B4-BE49-F238E27FC236}">
                <a16:creationId xmlns:a16="http://schemas.microsoft.com/office/drawing/2014/main" id="{78F57AA2-0ABB-423D-B225-4DAD932324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1A9DDA-857C-4AAD-9640-23573A1FF906}"/>
              </a:ext>
            </a:extLst>
          </p:cNvPr>
          <p:cNvSpPr>
            <a:spLocks noGrp="1"/>
          </p:cNvSpPr>
          <p:nvPr>
            <p:ph type="sldNum" sz="quarter" idx="12"/>
          </p:nvPr>
        </p:nvSpPr>
        <p:spPr/>
        <p:txBody>
          <a:bodyPr/>
          <a:lstStyle/>
          <a:p>
            <a:fld id="{88C8D37A-4CC0-4C3C-9998-0819810A66B1}" type="slidenum">
              <a:rPr lang="en-US" smtClean="0"/>
              <a:t>‹#›</a:t>
            </a:fld>
            <a:endParaRPr lang="en-US"/>
          </a:p>
        </p:txBody>
      </p:sp>
    </p:spTree>
    <p:extLst>
      <p:ext uri="{BB962C8B-B14F-4D97-AF65-F5344CB8AC3E}">
        <p14:creationId xmlns:p14="http://schemas.microsoft.com/office/powerpoint/2010/main" val="1107195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127C9-E64F-4237-A92A-77DBFF9C61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9E037C-A35E-4E07-97BA-DA5FFA582F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741553-2137-49CB-A698-ADF7194A12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7CAC04-F7B2-4AB2-94EC-AE61E26F1025}"/>
              </a:ext>
            </a:extLst>
          </p:cNvPr>
          <p:cNvSpPr>
            <a:spLocks noGrp="1"/>
          </p:cNvSpPr>
          <p:nvPr>
            <p:ph type="dt" sz="half" idx="10"/>
          </p:nvPr>
        </p:nvSpPr>
        <p:spPr/>
        <p:txBody>
          <a:bodyPr/>
          <a:lstStyle/>
          <a:p>
            <a:fld id="{B4846595-9498-4074-866D-C94E8B924622}" type="datetime1">
              <a:rPr lang="en-US" smtClean="0"/>
              <a:t>3/12/2024</a:t>
            </a:fld>
            <a:endParaRPr lang="en-US"/>
          </a:p>
        </p:txBody>
      </p:sp>
      <p:sp>
        <p:nvSpPr>
          <p:cNvPr id="6" name="Footer Placeholder 5">
            <a:extLst>
              <a:ext uri="{FF2B5EF4-FFF2-40B4-BE49-F238E27FC236}">
                <a16:creationId xmlns:a16="http://schemas.microsoft.com/office/drawing/2014/main" id="{C32086FE-E0C2-4B58-9864-3629577BAC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CF6C2F-2175-48DD-A315-ED2FBE3526FD}"/>
              </a:ext>
            </a:extLst>
          </p:cNvPr>
          <p:cNvSpPr>
            <a:spLocks noGrp="1"/>
          </p:cNvSpPr>
          <p:nvPr>
            <p:ph type="sldNum" sz="quarter" idx="12"/>
          </p:nvPr>
        </p:nvSpPr>
        <p:spPr/>
        <p:txBody>
          <a:bodyPr/>
          <a:lstStyle/>
          <a:p>
            <a:fld id="{88C8D37A-4CC0-4C3C-9998-0819810A66B1}" type="slidenum">
              <a:rPr lang="en-US" smtClean="0"/>
              <a:t>‹#›</a:t>
            </a:fld>
            <a:endParaRPr lang="en-US"/>
          </a:p>
        </p:txBody>
      </p:sp>
    </p:spTree>
    <p:extLst>
      <p:ext uri="{BB962C8B-B14F-4D97-AF65-F5344CB8AC3E}">
        <p14:creationId xmlns:p14="http://schemas.microsoft.com/office/powerpoint/2010/main" val="2867377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45C23-C942-4241-A0BA-2470BDD21F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B76189-9996-499B-AE4E-C2080EF05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B602D0-427C-4F82-85ED-20CC55BB7B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9D0E1B-1CB9-4126-B7D4-8529E81B0433}"/>
              </a:ext>
            </a:extLst>
          </p:cNvPr>
          <p:cNvSpPr>
            <a:spLocks noGrp="1"/>
          </p:cNvSpPr>
          <p:nvPr>
            <p:ph type="dt" sz="half" idx="10"/>
          </p:nvPr>
        </p:nvSpPr>
        <p:spPr/>
        <p:txBody>
          <a:bodyPr/>
          <a:lstStyle/>
          <a:p>
            <a:fld id="{ACB26388-260C-4DC7-BDFB-E46E718B6A13}" type="datetime1">
              <a:rPr lang="en-US" smtClean="0"/>
              <a:t>3/12/2024</a:t>
            </a:fld>
            <a:endParaRPr lang="en-US"/>
          </a:p>
        </p:txBody>
      </p:sp>
      <p:sp>
        <p:nvSpPr>
          <p:cNvPr id="6" name="Footer Placeholder 5">
            <a:extLst>
              <a:ext uri="{FF2B5EF4-FFF2-40B4-BE49-F238E27FC236}">
                <a16:creationId xmlns:a16="http://schemas.microsoft.com/office/drawing/2014/main" id="{E8B7D669-6BD4-4333-9774-EA156C8C07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26577F-DD6B-46E9-8716-433DFFA4E8E3}"/>
              </a:ext>
            </a:extLst>
          </p:cNvPr>
          <p:cNvSpPr>
            <a:spLocks noGrp="1"/>
          </p:cNvSpPr>
          <p:nvPr>
            <p:ph type="sldNum" sz="quarter" idx="12"/>
          </p:nvPr>
        </p:nvSpPr>
        <p:spPr/>
        <p:txBody>
          <a:bodyPr/>
          <a:lstStyle/>
          <a:p>
            <a:fld id="{88C8D37A-4CC0-4C3C-9998-0819810A66B1}" type="slidenum">
              <a:rPr lang="en-US" smtClean="0"/>
              <a:t>‹#›</a:t>
            </a:fld>
            <a:endParaRPr lang="en-US"/>
          </a:p>
        </p:txBody>
      </p:sp>
    </p:spTree>
    <p:extLst>
      <p:ext uri="{BB962C8B-B14F-4D97-AF65-F5344CB8AC3E}">
        <p14:creationId xmlns:p14="http://schemas.microsoft.com/office/powerpoint/2010/main" val="4248390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F49E98-3DDC-4664-BD3B-2D7EED000F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995EFD-13F4-4A9B-A5AE-63DD1C60DD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A3AF27-FCFC-44D0-9429-C321C48C90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E80D3-9F16-42CF-9568-D1494039DA95}" type="datetime1">
              <a:rPr lang="en-US" smtClean="0"/>
              <a:t>3/12/2024</a:t>
            </a:fld>
            <a:endParaRPr lang="en-US"/>
          </a:p>
        </p:txBody>
      </p:sp>
      <p:sp>
        <p:nvSpPr>
          <p:cNvPr id="5" name="Footer Placeholder 4">
            <a:extLst>
              <a:ext uri="{FF2B5EF4-FFF2-40B4-BE49-F238E27FC236}">
                <a16:creationId xmlns:a16="http://schemas.microsoft.com/office/drawing/2014/main" id="{FDB1B9E0-6E8D-4E77-92E9-B1EF15034B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0E8DFC-9213-4C6C-BCCA-65F3FC50DD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8D37A-4CC0-4C3C-9998-0819810A66B1}" type="slidenum">
              <a:rPr lang="en-US" smtClean="0"/>
              <a:t>‹#›</a:t>
            </a:fld>
            <a:endParaRPr lang="en-US"/>
          </a:p>
        </p:txBody>
      </p:sp>
    </p:spTree>
    <p:extLst>
      <p:ext uri="{BB962C8B-B14F-4D97-AF65-F5344CB8AC3E}">
        <p14:creationId xmlns:p14="http://schemas.microsoft.com/office/powerpoint/2010/main" val="2709995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0881ECB-94BA-46A9-9B78-DDD0E255B805}"/>
              </a:ext>
            </a:extLst>
          </p:cNvPr>
          <p:cNvSpPr>
            <a:spLocks noGrp="1"/>
          </p:cNvSpPr>
          <p:nvPr>
            <p:ph type="ctrTitle"/>
          </p:nvPr>
        </p:nvSpPr>
        <p:spPr>
          <a:xfrm>
            <a:off x="1314824" y="735106"/>
            <a:ext cx="10053763" cy="2928470"/>
          </a:xfrm>
        </p:spPr>
        <p:txBody>
          <a:bodyPr anchor="b">
            <a:normAutofit/>
          </a:bodyPr>
          <a:lstStyle/>
          <a:p>
            <a:pPr algn="l"/>
            <a:r>
              <a:rPr lang="en-US" sz="4000" dirty="0">
                <a:solidFill>
                  <a:srgbClr val="FFFFFF"/>
                </a:solidFill>
              </a:rPr>
              <a:t>Richland County Transportation Improvement </a:t>
            </a:r>
            <a:br>
              <a:rPr lang="en-US" sz="4000" dirty="0">
                <a:solidFill>
                  <a:srgbClr val="FFFFFF"/>
                </a:solidFill>
              </a:rPr>
            </a:br>
            <a:r>
              <a:rPr lang="en-US" sz="4000" dirty="0">
                <a:solidFill>
                  <a:srgbClr val="FFFFFF"/>
                </a:solidFill>
              </a:rPr>
              <a:t>Work Session #1</a:t>
            </a:r>
          </a:p>
        </p:txBody>
      </p:sp>
      <p:sp>
        <p:nvSpPr>
          <p:cNvPr id="3" name="Subtitle 2">
            <a:extLst>
              <a:ext uri="{FF2B5EF4-FFF2-40B4-BE49-F238E27FC236}">
                <a16:creationId xmlns:a16="http://schemas.microsoft.com/office/drawing/2014/main" id="{F91E13E8-B74C-4F99-9ADE-2012094B3A7A}"/>
              </a:ext>
            </a:extLst>
          </p:cNvPr>
          <p:cNvSpPr>
            <a:spLocks noGrp="1"/>
          </p:cNvSpPr>
          <p:nvPr>
            <p:ph type="subTitle" idx="1"/>
          </p:nvPr>
        </p:nvSpPr>
        <p:spPr>
          <a:xfrm>
            <a:off x="1314824" y="4823347"/>
            <a:ext cx="10005951" cy="1458258"/>
          </a:xfrm>
        </p:spPr>
        <p:txBody>
          <a:bodyPr anchor="ctr">
            <a:normAutofit/>
          </a:bodyPr>
          <a:lstStyle/>
          <a:p>
            <a:pPr algn="l"/>
            <a:r>
              <a:rPr lang="en-US" dirty="0"/>
              <a:t>March 12, 2024</a:t>
            </a:r>
          </a:p>
        </p:txBody>
      </p:sp>
    </p:spTree>
    <p:extLst>
      <p:ext uri="{BB962C8B-B14F-4D97-AF65-F5344CB8AC3E}">
        <p14:creationId xmlns:p14="http://schemas.microsoft.com/office/powerpoint/2010/main" val="3883097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479369-F182-8CC0-832F-44A795F7843F}"/>
              </a:ext>
            </a:extLst>
          </p:cNvPr>
          <p:cNvSpPr>
            <a:spLocks noGrp="1"/>
          </p:cNvSpPr>
          <p:nvPr>
            <p:ph type="title"/>
          </p:nvPr>
        </p:nvSpPr>
        <p:spPr>
          <a:xfrm>
            <a:off x="1285240" y="1050595"/>
            <a:ext cx="8074815" cy="1618489"/>
          </a:xfrm>
        </p:spPr>
        <p:txBody>
          <a:bodyPr anchor="ctr">
            <a:normAutofit/>
          </a:bodyPr>
          <a:lstStyle/>
          <a:p>
            <a:r>
              <a:rPr lang="en-US" sz="7200"/>
              <a:t>Project Principles</a:t>
            </a:r>
          </a:p>
        </p:txBody>
      </p:sp>
      <p:sp>
        <p:nvSpPr>
          <p:cNvPr id="4" name="Content Placeholder 3">
            <a:extLst>
              <a:ext uri="{FF2B5EF4-FFF2-40B4-BE49-F238E27FC236}">
                <a16:creationId xmlns:a16="http://schemas.microsoft.com/office/drawing/2014/main" id="{7788CC32-2EB7-F0C9-7FED-8CB59DA6DD22}"/>
              </a:ext>
            </a:extLst>
          </p:cNvPr>
          <p:cNvSpPr>
            <a:spLocks noGrp="1"/>
          </p:cNvSpPr>
          <p:nvPr>
            <p:ph idx="1"/>
          </p:nvPr>
        </p:nvSpPr>
        <p:spPr>
          <a:xfrm>
            <a:off x="1285240" y="2357253"/>
            <a:ext cx="8074815" cy="3412612"/>
          </a:xfrm>
        </p:spPr>
        <p:txBody>
          <a:bodyPr anchor="t">
            <a:normAutofit fontScale="92500" lnSpcReduction="10000"/>
          </a:bodyPr>
          <a:lstStyle/>
          <a:p>
            <a:r>
              <a:rPr lang="en-US" sz="2400" b="1" dirty="0"/>
              <a:t>The principles would provide specific direction on key questions:</a:t>
            </a:r>
          </a:p>
          <a:p>
            <a:pPr lvl="1">
              <a:buFont typeface="Wingdings" panose="05000000000000000000" pitchFamily="2" charset="2"/>
              <a:buChar char="Ø"/>
            </a:pPr>
            <a:r>
              <a:rPr lang="en-US" sz="2600" dirty="0">
                <a:solidFill>
                  <a:schemeClr val="accent5"/>
                </a:solidFill>
              </a:rPr>
              <a:t>How to prioritize projects remaining from the current penny project list?</a:t>
            </a:r>
          </a:p>
          <a:p>
            <a:pPr lvl="1">
              <a:buFont typeface="Wingdings" panose="05000000000000000000" pitchFamily="2" charset="2"/>
              <a:buChar char="Ø"/>
            </a:pPr>
            <a:r>
              <a:rPr lang="en-US" sz="2600" dirty="0">
                <a:solidFill>
                  <a:schemeClr val="accent5"/>
                </a:solidFill>
              </a:rPr>
              <a:t>How to divide the penny among project categories that will appear on the ballot?</a:t>
            </a:r>
          </a:p>
          <a:p>
            <a:pPr lvl="1">
              <a:buFont typeface="Wingdings" panose="05000000000000000000" pitchFamily="2" charset="2"/>
              <a:buChar char="Ø"/>
            </a:pPr>
            <a:r>
              <a:rPr lang="en-US" sz="2600" dirty="0">
                <a:solidFill>
                  <a:schemeClr val="accent5"/>
                </a:solidFill>
              </a:rPr>
              <a:t>What factors, i.e. needs of community, safety, access, etc. should be prioritized?</a:t>
            </a:r>
          </a:p>
          <a:p>
            <a:pPr lvl="1">
              <a:buFont typeface="Wingdings" panose="05000000000000000000" pitchFamily="2" charset="2"/>
              <a:buChar char="Ø"/>
            </a:pPr>
            <a:r>
              <a:rPr lang="en-US" sz="2600" dirty="0">
                <a:solidFill>
                  <a:schemeClr val="accent5"/>
                </a:solidFill>
              </a:rPr>
              <a:t>What portion of the penny, if any, should be reserved and set aside to address future projects of strategic or critical importance to the County?</a:t>
            </a:r>
          </a:p>
          <a:p>
            <a:pPr lvl="1"/>
            <a:endParaRPr lang="en-US" sz="2000" dirty="0"/>
          </a:p>
          <a:p>
            <a:endParaRPr lang="en-US" sz="2400" dirty="0"/>
          </a:p>
        </p:txBody>
      </p:sp>
      <p:sp>
        <p:nvSpPr>
          <p:cNvPr id="7" name="Slide Number Placeholder 6">
            <a:extLst>
              <a:ext uri="{FF2B5EF4-FFF2-40B4-BE49-F238E27FC236}">
                <a16:creationId xmlns:a16="http://schemas.microsoft.com/office/drawing/2014/main" id="{F4A0B358-F10A-9759-C413-79662599B42C}"/>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88C8D37A-4CC0-4C3C-9998-0819810A66B1}" type="slidenum">
              <a:rPr lang="en-US" sz="6600">
                <a:solidFill>
                  <a:srgbClr val="FFFFFF"/>
                </a:solidFill>
              </a:rPr>
              <a:pPr>
                <a:lnSpc>
                  <a:spcPct val="90000"/>
                </a:lnSpc>
                <a:spcAft>
                  <a:spcPts val="600"/>
                </a:spcAft>
              </a:pPr>
              <a:t>10</a:t>
            </a:fld>
            <a:endParaRPr lang="en-US" sz="6600">
              <a:solidFill>
                <a:srgbClr val="FFFFFF"/>
              </a:solidFill>
            </a:endParaRPr>
          </a:p>
        </p:txBody>
      </p:sp>
    </p:spTree>
    <p:extLst>
      <p:ext uri="{BB962C8B-B14F-4D97-AF65-F5344CB8AC3E}">
        <p14:creationId xmlns:p14="http://schemas.microsoft.com/office/powerpoint/2010/main" val="2639562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7">
            <a:extLst>
              <a:ext uri="{FF2B5EF4-FFF2-40B4-BE49-F238E27FC236}">
                <a16:creationId xmlns:a16="http://schemas.microsoft.com/office/drawing/2014/main" id="{955A2079-FA98-4876-80F0-72364A7D2E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57D402-5736-9F01-4AE2-2A9518193136}"/>
              </a:ext>
            </a:extLst>
          </p:cNvPr>
          <p:cNvSpPr>
            <a:spLocks noGrp="1"/>
          </p:cNvSpPr>
          <p:nvPr>
            <p:ph type="title"/>
          </p:nvPr>
        </p:nvSpPr>
        <p:spPr>
          <a:xfrm>
            <a:off x="838200" y="557188"/>
            <a:ext cx="10515600" cy="1133499"/>
          </a:xfrm>
        </p:spPr>
        <p:txBody>
          <a:bodyPr vert="horz" lIns="91440" tIns="45720" rIns="91440" bIns="45720" rtlCol="0" anchor="ctr">
            <a:normAutofit/>
          </a:bodyPr>
          <a:lstStyle/>
          <a:p>
            <a:pPr algn="ctr"/>
            <a:r>
              <a:rPr lang="en-US" sz="5200" kern="1200" dirty="0">
                <a:solidFill>
                  <a:schemeClr val="tx1"/>
                </a:solidFill>
                <a:latin typeface="+mj-lt"/>
                <a:ea typeface="+mj-ea"/>
                <a:cs typeface="+mj-cs"/>
              </a:rPr>
              <a:t>Categories</a:t>
            </a:r>
          </a:p>
        </p:txBody>
      </p:sp>
      <p:sp>
        <p:nvSpPr>
          <p:cNvPr id="3" name="Slide Number Placeholder 2">
            <a:extLst>
              <a:ext uri="{FF2B5EF4-FFF2-40B4-BE49-F238E27FC236}">
                <a16:creationId xmlns:a16="http://schemas.microsoft.com/office/drawing/2014/main" id="{B9475EEE-933D-47C5-C5E7-B74BBEAABB8A}"/>
              </a:ext>
            </a:extLst>
          </p:cNvPr>
          <p:cNvSpPr>
            <a:spLocks/>
          </p:cNvSpPr>
          <p:nvPr/>
        </p:nvSpPr>
        <p:spPr>
          <a:xfrm>
            <a:off x="7910818" y="5905213"/>
            <a:ext cx="2074586" cy="276131"/>
          </a:xfrm>
          <a:prstGeom prst="rect">
            <a:avLst/>
          </a:prstGeom>
        </p:spPr>
        <p:txBody>
          <a:bodyPr/>
          <a:lstStyle/>
          <a:p>
            <a:pPr defTabSz="685800">
              <a:spcAft>
                <a:spcPts val="600"/>
              </a:spcAft>
            </a:pPr>
            <a:fld id="{88C8D37A-4CC0-4C3C-9998-0819810A66B1}" type="slidenum">
              <a:rPr lang="en-US" sz="1350" kern="1200">
                <a:solidFill>
                  <a:schemeClr val="tx1"/>
                </a:solidFill>
                <a:latin typeface="+mn-lt"/>
                <a:ea typeface="+mn-ea"/>
                <a:cs typeface="+mn-cs"/>
              </a:rPr>
              <a:pPr defTabSz="685800">
                <a:spcAft>
                  <a:spcPts val="600"/>
                </a:spcAft>
              </a:pPr>
              <a:t>11</a:t>
            </a:fld>
            <a:endParaRPr lang="en-US"/>
          </a:p>
        </p:txBody>
      </p:sp>
      <p:sp>
        <p:nvSpPr>
          <p:cNvPr id="4" name="TextBox 3">
            <a:extLst>
              <a:ext uri="{FF2B5EF4-FFF2-40B4-BE49-F238E27FC236}">
                <a16:creationId xmlns:a16="http://schemas.microsoft.com/office/drawing/2014/main" id="{ED73ABB8-F121-5440-8985-9102B1DE6F4D}"/>
              </a:ext>
            </a:extLst>
          </p:cNvPr>
          <p:cNvSpPr txBox="1"/>
          <p:nvPr/>
        </p:nvSpPr>
        <p:spPr>
          <a:xfrm>
            <a:off x="752475" y="2670938"/>
            <a:ext cx="3907287" cy="2246769"/>
          </a:xfrm>
          <a:prstGeom prst="rect">
            <a:avLst/>
          </a:prstGeom>
          <a:noFill/>
          <a:ln>
            <a:solidFill>
              <a:schemeClr val="accent1"/>
            </a:solidFill>
          </a:ln>
        </p:spPr>
        <p:txBody>
          <a:bodyPr wrap="square" rtlCol="0">
            <a:spAutoFit/>
          </a:bodyPr>
          <a:lstStyle/>
          <a:p>
            <a:pPr algn="ctr" defTabSz="685800">
              <a:spcAft>
                <a:spcPts val="600"/>
              </a:spcAft>
            </a:pPr>
            <a:r>
              <a:rPr lang="en-US" sz="2000" b="1" kern="1200" dirty="0">
                <a:solidFill>
                  <a:schemeClr val="tx1"/>
                </a:solidFill>
                <a:latin typeface="+mn-lt"/>
                <a:ea typeface="+mn-ea"/>
                <a:cs typeface="+mn-cs"/>
              </a:rPr>
              <a:t>Ballot questions for transportation pennies have taken many forms. </a:t>
            </a:r>
            <a:r>
              <a:rPr lang="en-US" sz="2000" b="1" dirty="0"/>
              <a:t>Some </a:t>
            </a:r>
            <a:r>
              <a:rPr lang="en-US" sz="2000" b="1" kern="1200" dirty="0">
                <a:solidFill>
                  <a:schemeClr val="tx1"/>
                </a:solidFill>
                <a:latin typeface="+mn-lt"/>
                <a:ea typeface="+mn-ea"/>
                <a:cs typeface="+mn-cs"/>
              </a:rPr>
              <a:t>list projects but others include larger categories.  Some allocate dollar amounts to categories and others use percentages. </a:t>
            </a:r>
            <a:endParaRPr lang="en-US" sz="2000" b="1" dirty="0"/>
          </a:p>
        </p:txBody>
      </p:sp>
      <p:cxnSp>
        <p:nvCxnSpPr>
          <p:cNvPr id="6" name="Straight Arrow Connector 5">
            <a:extLst>
              <a:ext uri="{FF2B5EF4-FFF2-40B4-BE49-F238E27FC236}">
                <a16:creationId xmlns:a16="http://schemas.microsoft.com/office/drawing/2014/main" id="{5CE6D681-9F5B-51B2-862C-FF52C55A2B10}"/>
              </a:ext>
            </a:extLst>
          </p:cNvPr>
          <p:cNvCxnSpPr/>
          <p:nvPr/>
        </p:nvCxnSpPr>
        <p:spPr>
          <a:xfrm flipV="1">
            <a:off x="4895709" y="2128898"/>
            <a:ext cx="1937585" cy="1063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6DFE0C0-F43A-40A1-61BC-A695C28BBB1C}"/>
              </a:ext>
            </a:extLst>
          </p:cNvPr>
          <p:cNvCxnSpPr/>
          <p:nvPr/>
        </p:nvCxnSpPr>
        <p:spPr>
          <a:xfrm>
            <a:off x="4895709" y="3825100"/>
            <a:ext cx="19375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3FD09D5-7AF9-7878-1F6B-E294A713C971}"/>
              </a:ext>
            </a:extLst>
          </p:cNvPr>
          <p:cNvCxnSpPr/>
          <p:nvPr/>
        </p:nvCxnSpPr>
        <p:spPr>
          <a:xfrm>
            <a:off x="4895709" y="4536200"/>
            <a:ext cx="1937585" cy="8350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27541B0-2946-9A69-4A1D-239BD9677B92}"/>
              </a:ext>
            </a:extLst>
          </p:cNvPr>
          <p:cNvSpPr txBox="1"/>
          <p:nvPr/>
        </p:nvSpPr>
        <p:spPr>
          <a:xfrm>
            <a:off x="7055106" y="1828800"/>
            <a:ext cx="4231730" cy="954107"/>
          </a:xfrm>
          <a:prstGeom prst="rect">
            <a:avLst/>
          </a:prstGeom>
          <a:noFill/>
        </p:spPr>
        <p:txBody>
          <a:bodyPr wrap="square" rtlCol="0">
            <a:spAutoFit/>
          </a:bodyPr>
          <a:lstStyle/>
          <a:p>
            <a:pPr defTabSz="685800">
              <a:spcAft>
                <a:spcPts val="600"/>
              </a:spcAft>
            </a:pPr>
            <a:r>
              <a:rPr lang="en-US" sz="2800" kern="1200" dirty="0">
                <a:solidFill>
                  <a:schemeClr val="accent6">
                    <a:lumMod val="75000"/>
                  </a:schemeClr>
                </a:solidFill>
                <a:latin typeface="+mn-lt"/>
                <a:ea typeface="+mn-ea"/>
                <a:cs typeface="+mn-cs"/>
              </a:rPr>
              <a:t>COMMUNITY INVESTMENT </a:t>
            </a:r>
            <a:r>
              <a:rPr lang="en-US" sz="2800" kern="1200" dirty="0">
                <a:solidFill>
                  <a:schemeClr val="tx1"/>
                </a:solidFill>
                <a:latin typeface="+mn-lt"/>
                <a:ea typeface="+mn-ea"/>
                <a:cs typeface="+mn-cs"/>
              </a:rPr>
              <a:t>PROJECTS</a:t>
            </a:r>
            <a:endParaRPr lang="en-US" sz="2800" dirty="0"/>
          </a:p>
        </p:txBody>
      </p:sp>
      <p:sp>
        <p:nvSpPr>
          <p:cNvPr id="12" name="TextBox 11">
            <a:extLst>
              <a:ext uri="{FF2B5EF4-FFF2-40B4-BE49-F238E27FC236}">
                <a16:creationId xmlns:a16="http://schemas.microsoft.com/office/drawing/2014/main" id="{D4D95FAD-06D4-C2BB-500B-BBA561BD797F}"/>
              </a:ext>
            </a:extLst>
          </p:cNvPr>
          <p:cNvSpPr txBox="1"/>
          <p:nvPr/>
        </p:nvSpPr>
        <p:spPr>
          <a:xfrm>
            <a:off x="7069240" y="3691361"/>
            <a:ext cx="4231729" cy="954107"/>
          </a:xfrm>
          <a:prstGeom prst="rect">
            <a:avLst/>
          </a:prstGeom>
          <a:noFill/>
        </p:spPr>
        <p:txBody>
          <a:bodyPr wrap="square" rtlCol="0">
            <a:spAutoFit/>
          </a:bodyPr>
          <a:lstStyle/>
          <a:p>
            <a:pPr defTabSz="685800">
              <a:spcAft>
                <a:spcPts val="600"/>
              </a:spcAft>
            </a:pPr>
            <a:r>
              <a:rPr lang="en-US" sz="2800" kern="1200" dirty="0">
                <a:solidFill>
                  <a:schemeClr val="accent1"/>
                </a:solidFill>
                <a:latin typeface="+mn-lt"/>
                <a:ea typeface="+mn-ea"/>
                <a:cs typeface="+mn-cs"/>
              </a:rPr>
              <a:t>COUNTY ADVANCEMENT </a:t>
            </a:r>
            <a:r>
              <a:rPr lang="en-US" sz="2800" kern="1200" dirty="0">
                <a:solidFill>
                  <a:schemeClr val="tx1"/>
                </a:solidFill>
                <a:latin typeface="+mn-lt"/>
                <a:ea typeface="+mn-ea"/>
                <a:cs typeface="+mn-cs"/>
              </a:rPr>
              <a:t>PROJECTS</a:t>
            </a:r>
            <a:endParaRPr lang="en-US" sz="2800" dirty="0"/>
          </a:p>
        </p:txBody>
      </p:sp>
      <p:sp>
        <p:nvSpPr>
          <p:cNvPr id="13" name="TextBox 12">
            <a:extLst>
              <a:ext uri="{FF2B5EF4-FFF2-40B4-BE49-F238E27FC236}">
                <a16:creationId xmlns:a16="http://schemas.microsoft.com/office/drawing/2014/main" id="{14D47A6A-7D1D-AA7C-1D11-73A8AB8A4A64}"/>
              </a:ext>
            </a:extLst>
          </p:cNvPr>
          <p:cNvSpPr txBox="1"/>
          <p:nvPr/>
        </p:nvSpPr>
        <p:spPr>
          <a:xfrm>
            <a:off x="7069241" y="5274609"/>
            <a:ext cx="4901086" cy="954107"/>
          </a:xfrm>
          <a:prstGeom prst="rect">
            <a:avLst/>
          </a:prstGeom>
          <a:noFill/>
        </p:spPr>
        <p:txBody>
          <a:bodyPr wrap="square" rtlCol="0">
            <a:spAutoFit/>
          </a:bodyPr>
          <a:lstStyle/>
          <a:p>
            <a:pPr defTabSz="685800">
              <a:spcAft>
                <a:spcPts val="600"/>
              </a:spcAft>
            </a:pPr>
            <a:r>
              <a:rPr lang="en-US" sz="2800" kern="1200" dirty="0">
                <a:solidFill>
                  <a:srgbClr val="C00000"/>
                </a:solidFill>
                <a:latin typeface="+mn-lt"/>
                <a:ea typeface="+mn-ea"/>
                <a:cs typeface="+mn-cs"/>
              </a:rPr>
              <a:t>COMET ENHANCEMENT </a:t>
            </a:r>
            <a:r>
              <a:rPr lang="en-US" sz="2800" kern="1200" dirty="0">
                <a:solidFill>
                  <a:schemeClr val="tx1"/>
                </a:solidFill>
                <a:latin typeface="+mn-lt"/>
                <a:ea typeface="+mn-ea"/>
                <a:cs typeface="+mn-cs"/>
              </a:rPr>
              <a:t>PROJECTS</a:t>
            </a:r>
            <a:endParaRPr lang="en-US" sz="2800" dirty="0"/>
          </a:p>
        </p:txBody>
      </p:sp>
    </p:spTree>
    <p:extLst>
      <p:ext uri="{BB962C8B-B14F-4D97-AF65-F5344CB8AC3E}">
        <p14:creationId xmlns:p14="http://schemas.microsoft.com/office/powerpoint/2010/main" val="1922612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A52E52-ECA6-14F6-6203-C4BE3A9A6CCD}"/>
              </a:ext>
            </a:extLst>
          </p:cNvPr>
          <p:cNvSpPr>
            <a:spLocks noGrp="1"/>
          </p:cNvSpPr>
          <p:nvPr>
            <p:ph type="sldNum" sz="quarter" idx="12"/>
          </p:nvPr>
        </p:nvSpPr>
        <p:spPr/>
        <p:txBody>
          <a:bodyPr/>
          <a:lstStyle/>
          <a:p>
            <a:fld id="{88C8D37A-4CC0-4C3C-9998-0819810A66B1}" type="slidenum">
              <a:rPr lang="en-US" smtClean="0"/>
              <a:t>12</a:t>
            </a:fld>
            <a:endParaRPr lang="en-US"/>
          </a:p>
        </p:txBody>
      </p:sp>
      <p:pic>
        <p:nvPicPr>
          <p:cNvPr id="6" name="Picture 5">
            <a:extLst>
              <a:ext uri="{FF2B5EF4-FFF2-40B4-BE49-F238E27FC236}">
                <a16:creationId xmlns:a16="http://schemas.microsoft.com/office/drawing/2014/main" id="{A2588027-0F52-B360-99EE-782E41420506}"/>
              </a:ext>
            </a:extLst>
          </p:cNvPr>
          <p:cNvPicPr>
            <a:picLocks noChangeAspect="1"/>
          </p:cNvPicPr>
          <p:nvPr/>
        </p:nvPicPr>
        <p:blipFill>
          <a:blip r:embed="rId2"/>
          <a:stretch>
            <a:fillRect/>
          </a:stretch>
        </p:blipFill>
        <p:spPr>
          <a:xfrm>
            <a:off x="5067300" y="136525"/>
            <a:ext cx="6286500" cy="6721475"/>
          </a:xfrm>
          <a:prstGeom prst="rect">
            <a:avLst/>
          </a:prstGeom>
        </p:spPr>
      </p:pic>
      <p:pic>
        <p:nvPicPr>
          <p:cNvPr id="2050" name="Picture 2" descr="Richland County">
            <a:extLst>
              <a:ext uri="{FF2B5EF4-FFF2-40B4-BE49-F238E27FC236}">
                <a16:creationId xmlns:a16="http://schemas.microsoft.com/office/drawing/2014/main" id="{DB6E060B-7C6D-B4AE-C59B-73636518E6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3475" y="1623218"/>
            <a:ext cx="2895581" cy="3748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0879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280A0A-AA1D-89EC-ACE6-F33DFE71BB09}"/>
              </a:ext>
            </a:extLst>
          </p:cNvPr>
          <p:cNvSpPr>
            <a:spLocks noGrp="1"/>
          </p:cNvSpPr>
          <p:nvPr>
            <p:ph type="title"/>
          </p:nvPr>
        </p:nvSpPr>
        <p:spPr>
          <a:xfrm>
            <a:off x="1171074" y="1396686"/>
            <a:ext cx="3240506" cy="4064628"/>
          </a:xfrm>
        </p:spPr>
        <p:txBody>
          <a:bodyPr>
            <a:normAutofit/>
          </a:bodyPr>
          <a:lstStyle/>
          <a:p>
            <a:r>
              <a:rPr lang="en-US">
                <a:solidFill>
                  <a:srgbClr val="FFFFFF"/>
                </a:solidFill>
              </a:rPr>
              <a:t>Community Investment Projects</a:t>
            </a:r>
          </a:p>
        </p:txBody>
      </p:sp>
      <p:sp>
        <p:nvSpPr>
          <p:cNvPr id="13" name="Arc 12">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3F6E441-6F1F-C9C8-EF1C-BAE6FA681DC1}"/>
              </a:ext>
            </a:extLst>
          </p:cNvPr>
          <p:cNvSpPr>
            <a:spLocks noGrp="1"/>
          </p:cNvSpPr>
          <p:nvPr>
            <p:ph idx="1"/>
          </p:nvPr>
        </p:nvSpPr>
        <p:spPr>
          <a:xfrm>
            <a:off x="5370153" y="1526033"/>
            <a:ext cx="5536397" cy="3935281"/>
          </a:xfrm>
        </p:spPr>
        <p:txBody>
          <a:bodyPr>
            <a:normAutofit/>
          </a:bodyPr>
          <a:lstStyle/>
          <a:p>
            <a:r>
              <a:rPr lang="en-US" sz="2000" dirty="0">
                <a:ea typeface="Calibri" panose="020F0502020204030204" pitchFamily="34" charset="0"/>
              </a:rPr>
              <a:t>T</a:t>
            </a:r>
            <a:r>
              <a:rPr lang="en-US" sz="2000" dirty="0">
                <a:effectLst/>
                <a:ea typeface="Calibri" panose="020F0502020204030204" pitchFamily="34" charset="0"/>
              </a:rPr>
              <a:t>hese projects benefit citizens and businesses in the County and are focused on improving the integrity, safety, reliability and sustainability of the transportation infrastructure in communities in order to enhance citizens’ regular commutes to work, play and live. These projects will mostly encompass road improvement, resurfacing and paving, intersection improvements, pedestrian-friendly improvements, including sidewalks, and multimodal transportations infrastructure. Additionally, the Community Investment projects will include transportation projects to address emerging home developments and population growth in the County. </a:t>
            </a:r>
            <a:endParaRPr lang="en-US" sz="2000" dirty="0"/>
          </a:p>
        </p:txBody>
      </p:sp>
      <p:sp>
        <p:nvSpPr>
          <p:cNvPr id="4" name="Slide Number Placeholder 3">
            <a:extLst>
              <a:ext uri="{FF2B5EF4-FFF2-40B4-BE49-F238E27FC236}">
                <a16:creationId xmlns:a16="http://schemas.microsoft.com/office/drawing/2014/main" id="{127B69B1-7CE2-D644-BD00-4691B6419F97}"/>
              </a:ext>
            </a:extLst>
          </p:cNvPr>
          <p:cNvSpPr>
            <a:spLocks noGrp="1"/>
          </p:cNvSpPr>
          <p:nvPr>
            <p:ph type="sldNum" sz="quarter" idx="12"/>
          </p:nvPr>
        </p:nvSpPr>
        <p:spPr>
          <a:xfrm>
            <a:off x="8610600" y="6356350"/>
            <a:ext cx="2743200" cy="365125"/>
          </a:xfrm>
        </p:spPr>
        <p:txBody>
          <a:bodyPr>
            <a:normAutofit/>
          </a:bodyPr>
          <a:lstStyle/>
          <a:p>
            <a:pPr>
              <a:spcAft>
                <a:spcPts val="600"/>
              </a:spcAft>
            </a:pPr>
            <a:fld id="{88C8D37A-4CC0-4C3C-9998-0819810A66B1}" type="slidenum">
              <a:rPr lang="en-US" smtClean="0"/>
              <a:pPr>
                <a:spcAft>
                  <a:spcPts val="600"/>
                </a:spcAft>
              </a:pPr>
              <a:t>13</a:t>
            </a:fld>
            <a:endParaRPr lang="en-US"/>
          </a:p>
        </p:txBody>
      </p:sp>
    </p:spTree>
    <p:extLst>
      <p:ext uri="{BB962C8B-B14F-4D97-AF65-F5344CB8AC3E}">
        <p14:creationId xmlns:p14="http://schemas.microsoft.com/office/powerpoint/2010/main" val="389758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04A8AE1-9605-41DC-920F-A4B8E8F239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Arc 10">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715850" y="795372"/>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2701846-93D9-437D-2DAF-76BBA537CCD6}"/>
              </a:ext>
            </a:extLst>
          </p:cNvPr>
          <p:cNvSpPr>
            <a:spLocks noGrp="1"/>
          </p:cNvSpPr>
          <p:nvPr>
            <p:ph idx="1"/>
          </p:nvPr>
        </p:nvSpPr>
        <p:spPr>
          <a:xfrm>
            <a:off x="838200" y="1461360"/>
            <a:ext cx="5536397" cy="3935281"/>
          </a:xfrm>
        </p:spPr>
        <p:txBody>
          <a:bodyPr>
            <a:normAutofit/>
          </a:bodyPr>
          <a:lstStyle/>
          <a:p>
            <a:r>
              <a:rPr lang="en-US" dirty="0">
                <a:ea typeface="Calibri" panose="020F0502020204030204" pitchFamily="34" charset="0"/>
                <a:cs typeface="Times New Roman" panose="02020603050405020304" pitchFamily="18" charset="0"/>
              </a:rPr>
              <a:t>T</a:t>
            </a:r>
            <a:r>
              <a:rPr lang="en-US" dirty="0">
                <a:effectLst/>
                <a:ea typeface="Calibri" panose="020F0502020204030204" pitchFamily="34" charset="0"/>
                <a:cs typeface="Times New Roman" panose="02020603050405020304" pitchFamily="18" charset="0"/>
              </a:rPr>
              <a:t>hese projects address improvements along major roadways within the County and expansion of transportation infrastructure to achieve, support and sustain County economic growth in an equitable manner in accordance with the strategic goals of the County. </a:t>
            </a:r>
          </a:p>
          <a:p>
            <a:endParaRPr lang="en-US" dirty="0"/>
          </a:p>
        </p:txBody>
      </p:sp>
      <p:sp>
        <p:nvSpPr>
          <p:cNvPr id="13" name="Oval 12">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2396"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17460" y="4737713"/>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611EA5-48EB-7350-5DB0-E08AED5E2C85}"/>
              </a:ext>
            </a:extLst>
          </p:cNvPr>
          <p:cNvSpPr>
            <a:spLocks noGrp="1"/>
          </p:cNvSpPr>
          <p:nvPr>
            <p:ph type="title"/>
          </p:nvPr>
        </p:nvSpPr>
        <p:spPr>
          <a:xfrm>
            <a:off x="7474281" y="1396686"/>
            <a:ext cx="3240506" cy="4064628"/>
          </a:xfrm>
        </p:spPr>
        <p:txBody>
          <a:bodyPr>
            <a:normAutofit/>
          </a:bodyPr>
          <a:lstStyle/>
          <a:p>
            <a:r>
              <a:rPr lang="en-US" sz="4100">
                <a:solidFill>
                  <a:srgbClr val="FFFFFF"/>
                </a:solidFill>
              </a:rPr>
              <a:t>County Advancement Projects</a:t>
            </a:r>
          </a:p>
        </p:txBody>
      </p:sp>
      <p:sp>
        <p:nvSpPr>
          <p:cNvPr id="4" name="Slide Number Placeholder 3">
            <a:extLst>
              <a:ext uri="{FF2B5EF4-FFF2-40B4-BE49-F238E27FC236}">
                <a16:creationId xmlns:a16="http://schemas.microsoft.com/office/drawing/2014/main" id="{6F68B0AD-BD56-9022-100B-CB7E1B7725D7}"/>
              </a:ext>
            </a:extLst>
          </p:cNvPr>
          <p:cNvSpPr>
            <a:spLocks noGrp="1"/>
          </p:cNvSpPr>
          <p:nvPr>
            <p:ph type="sldNum" sz="quarter" idx="12"/>
          </p:nvPr>
        </p:nvSpPr>
        <p:spPr>
          <a:xfrm>
            <a:off x="8610600" y="6356350"/>
            <a:ext cx="2743200" cy="365125"/>
          </a:xfrm>
        </p:spPr>
        <p:txBody>
          <a:bodyPr>
            <a:normAutofit/>
          </a:bodyPr>
          <a:lstStyle/>
          <a:p>
            <a:pPr>
              <a:spcAft>
                <a:spcPts val="600"/>
              </a:spcAft>
            </a:pPr>
            <a:fld id="{88C8D37A-4CC0-4C3C-9998-0819810A66B1}" type="slidenum">
              <a:rPr lang="en-US" smtClean="0"/>
              <a:pPr>
                <a:spcAft>
                  <a:spcPts val="600"/>
                </a:spcAft>
              </a:pPr>
              <a:t>14</a:t>
            </a:fld>
            <a:endParaRPr lang="en-US"/>
          </a:p>
        </p:txBody>
      </p:sp>
    </p:spTree>
    <p:extLst>
      <p:ext uri="{BB962C8B-B14F-4D97-AF65-F5344CB8AC3E}">
        <p14:creationId xmlns:p14="http://schemas.microsoft.com/office/powerpoint/2010/main" val="2602457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228C5B-C1EC-AC87-15ED-2F8EF1A8A661}"/>
              </a:ext>
            </a:extLst>
          </p:cNvPr>
          <p:cNvSpPr>
            <a:spLocks noGrp="1"/>
          </p:cNvSpPr>
          <p:nvPr>
            <p:ph type="title"/>
          </p:nvPr>
        </p:nvSpPr>
        <p:spPr>
          <a:xfrm>
            <a:off x="1171074" y="1396686"/>
            <a:ext cx="3240506" cy="4064628"/>
          </a:xfrm>
        </p:spPr>
        <p:txBody>
          <a:bodyPr>
            <a:normAutofit/>
          </a:bodyPr>
          <a:lstStyle/>
          <a:p>
            <a:r>
              <a:rPr lang="en-US" sz="4100">
                <a:solidFill>
                  <a:srgbClr val="FFFFFF"/>
                </a:solidFill>
              </a:rPr>
              <a:t>COMET Enhancement Projects</a:t>
            </a:r>
          </a:p>
        </p:txBody>
      </p:sp>
      <p:sp>
        <p:nvSpPr>
          <p:cNvPr id="13" name="Arc 12">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DFE5055-33FC-3121-1EBC-A4EE6ECD0358}"/>
              </a:ext>
            </a:extLst>
          </p:cNvPr>
          <p:cNvSpPr>
            <a:spLocks noGrp="1"/>
          </p:cNvSpPr>
          <p:nvPr>
            <p:ph idx="1"/>
          </p:nvPr>
        </p:nvSpPr>
        <p:spPr>
          <a:xfrm>
            <a:off x="5370153" y="1526033"/>
            <a:ext cx="5536397" cy="3935281"/>
          </a:xfrm>
        </p:spPr>
        <p:txBody>
          <a:bodyPr>
            <a:normAutofit/>
          </a:bodyPr>
          <a:lstStyle/>
          <a:p>
            <a:r>
              <a:rPr lang="en-US" sz="3600" dirty="0">
                <a:latin typeface="+mj-lt"/>
                <a:ea typeface="Calibri" panose="020F0502020204030204" pitchFamily="34" charset="0"/>
                <a:cs typeface="Times New Roman" panose="02020603050405020304" pitchFamily="18" charset="0"/>
              </a:rPr>
              <a:t>F</a:t>
            </a:r>
            <a:r>
              <a:rPr lang="en-US" sz="3600" dirty="0">
                <a:effectLst/>
                <a:latin typeface="+mj-lt"/>
                <a:ea typeface="Calibri" panose="020F0502020204030204" pitchFamily="34" charset="0"/>
                <a:cs typeface="Times New Roman" panose="02020603050405020304" pitchFamily="18" charset="0"/>
              </a:rPr>
              <a:t>unds generated by the penny and allocated to the </a:t>
            </a:r>
            <a:r>
              <a:rPr lang="en-US" sz="3600" dirty="0" err="1">
                <a:effectLst/>
                <a:latin typeface="+mj-lt"/>
                <a:ea typeface="Calibri" panose="020F0502020204030204" pitchFamily="34" charset="0"/>
                <a:cs typeface="Times New Roman" panose="02020603050405020304" pitchFamily="18" charset="0"/>
              </a:rPr>
              <a:t>CMRTA</a:t>
            </a:r>
            <a:r>
              <a:rPr lang="en-US" sz="3600" dirty="0">
                <a:effectLst/>
                <a:latin typeface="+mj-lt"/>
                <a:ea typeface="Calibri" panose="020F0502020204030204" pitchFamily="34" charset="0"/>
                <a:cs typeface="Times New Roman" panose="02020603050405020304" pitchFamily="18" charset="0"/>
              </a:rPr>
              <a:t> will assist in funding the continued operation of the COMET mass transit system.</a:t>
            </a:r>
          </a:p>
          <a:p>
            <a:endParaRPr lang="en-US" dirty="0"/>
          </a:p>
        </p:txBody>
      </p:sp>
      <p:sp>
        <p:nvSpPr>
          <p:cNvPr id="4" name="Slide Number Placeholder 3">
            <a:extLst>
              <a:ext uri="{FF2B5EF4-FFF2-40B4-BE49-F238E27FC236}">
                <a16:creationId xmlns:a16="http://schemas.microsoft.com/office/drawing/2014/main" id="{D52DE38E-8B3D-FCD6-D62A-1598B8638FC4}"/>
              </a:ext>
            </a:extLst>
          </p:cNvPr>
          <p:cNvSpPr>
            <a:spLocks noGrp="1"/>
          </p:cNvSpPr>
          <p:nvPr>
            <p:ph type="sldNum" sz="quarter" idx="12"/>
          </p:nvPr>
        </p:nvSpPr>
        <p:spPr>
          <a:xfrm>
            <a:off x="8610600" y="6356350"/>
            <a:ext cx="2743200" cy="365125"/>
          </a:xfrm>
        </p:spPr>
        <p:txBody>
          <a:bodyPr>
            <a:normAutofit/>
          </a:bodyPr>
          <a:lstStyle/>
          <a:p>
            <a:pPr>
              <a:spcAft>
                <a:spcPts val="600"/>
              </a:spcAft>
            </a:pPr>
            <a:fld id="{88C8D37A-4CC0-4C3C-9998-0819810A66B1}" type="slidenum">
              <a:rPr lang="en-US" smtClean="0"/>
              <a:pPr>
                <a:spcAft>
                  <a:spcPts val="600"/>
                </a:spcAft>
              </a:pPr>
              <a:t>15</a:t>
            </a:fld>
            <a:endParaRPr lang="en-US"/>
          </a:p>
        </p:txBody>
      </p:sp>
    </p:spTree>
    <p:extLst>
      <p:ext uri="{BB962C8B-B14F-4D97-AF65-F5344CB8AC3E}">
        <p14:creationId xmlns:p14="http://schemas.microsoft.com/office/powerpoint/2010/main" val="1541151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DCF2D-C449-039C-2604-225AF22C350A}"/>
              </a:ext>
            </a:extLst>
          </p:cNvPr>
          <p:cNvSpPr>
            <a:spLocks noGrp="1"/>
          </p:cNvSpPr>
          <p:nvPr>
            <p:ph type="title"/>
          </p:nvPr>
        </p:nvSpPr>
        <p:spPr/>
        <p:txBody>
          <a:bodyPr>
            <a:normAutofit/>
          </a:bodyPr>
          <a:lstStyle/>
          <a:p>
            <a:pPr algn="ctr"/>
            <a:r>
              <a:rPr lang="en-US" sz="3600" dirty="0"/>
              <a:t>The Task: Convert Needs to Projects, </a:t>
            </a:r>
            <a:br>
              <a:rPr lang="en-US" sz="3600" dirty="0"/>
            </a:br>
            <a:r>
              <a:rPr lang="en-US" sz="3600" dirty="0"/>
              <a:t>and Projects to Categories</a:t>
            </a:r>
          </a:p>
        </p:txBody>
      </p:sp>
      <p:sp>
        <p:nvSpPr>
          <p:cNvPr id="3" name="Slide Number Placeholder 2">
            <a:extLst>
              <a:ext uri="{FF2B5EF4-FFF2-40B4-BE49-F238E27FC236}">
                <a16:creationId xmlns:a16="http://schemas.microsoft.com/office/drawing/2014/main" id="{CD4D6983-D3A4-A8AD-649F-4073C504ECAA}"/>
              </a:ext>
            </a:extLst>
          </p:cNvPr>
          <p:cNvSpPr>
            <a:spLocks noGrp="1"/>
          </p:cNvSpPr>
          <p:nvPr>
            <p:ph type="sldNum" sz="quarter" idx="12"/>
          </p:nvPr>
        </p:nvSpPr>
        <p:spPr/>
        <p:txBody>
          <a:bodyPr/>
          <a:lstStyle/>
          <a:p>
            <a:fld id="{88C8D37A-4CC0-4C3C-9998-0819810A66B1}" type="slidenum">
              <a:rPr lang="en-US" smtClean="0"/>
              <a:t>16</a:t>
            </a:fld>
            <a:endParaRPr lang="en-US"/>
          </a:p>
        </p:txBody>
      </p:sp>
      <p:sp>
        <p:nvSpPr>
          <p:cNvPr id="4" name="TextBox 3">
            <a:extLst>
              <a:ext uri="{FF2B5EF4-FFF2-40B4-BE49-F238E27FC236}">
                <a16:creationId xmlns:a16="http://schemas.microsoft.com/office/drawing/2014/main" id="{2BF3F7C0-B8C4-4E87-B2C6-B6744DB91AA0}"/>
              </a:ext>
            </a:extLst>
          </p:cNvPr>
          <p:cNvSpPr txBox="1"/>
          <p:nvPr/>
        </p:nvSpPr>
        <p:spPr>
          <a:xfrm>
            <a:off x="942109" y="2022764"/>
            <a:ext cx="1939636" cy="2862322"/>
          </a:xfrm>
          <a:prstGeom prst="rect">
            <a:avLst/>
          </a:prstGeom>
          <a:noFill/>
        </p:spPr>
        <p:txBody>
          <a:bodyPr wrap="square" rtlCol="0">
            <a:spAutoFit/>
          </a:bodyPr>
          <a:lstStyle/>
          <a:p>
            <a:pPr algn="ctr"/>
            <a:r>
              <a:rPr lang="en-US" b="1" u="sng" dirty="0">
                <a:solidFill>
                  <a:srgbClr val="C00000"/>
                </a:solidFill>
              </a:rPr>
              <a:t>Needs</a:t>
            </a:r>
            <a:r>
              <a:rPr lang="en-US" dirty="0">
                <a:solidFill>
                  <a:srgbClr val="C00000"/>
                </a:solidFill>
              </a:rPr>
              <a:t> Inventory</a:t>
            </a:r>
          </a:p>
          <a:p>
            <a:endParaRPr lang="en-US" dirty="0"/>
          </a:p>
          <a:p>
            <a:pPr marL="342900" indent="-342900">
              <a:buAutoNum type="arabicPeriod"/>
            </a:pPr>
            <a:r>
              <a:rPr lang="en-US" dirty="0"/>
              <a:t>Roadways</a:t>
            </a:r>
          </a:p>
          <a:p>
            <a:pPr marL="342900" indent="-342900">
              <a:buAutoNum type="arabicPeriod"/>
            </a:pPr>
            <a:r>
              <a:rPr lang="en-US" dirty="0"/>
              <a:t>Intersections</a:t>
            </a:r>
          </a:p>
          <a:p>
            <a:pPr marL="342900" indent="-342900">
              <a:buAutoNum type="arabicPeriod"/>
            </a:pPr>
            <a:r>
              <a:rPr lang="en-US" dirty="0"/>
              <a:t>Resurfacing</a:t>
            </a:r>
          </a:p>
          <a:p>
            <a:pPr marL="342900" indent="-342900">
              <a:buAutoNum type="arabicPeriod"/>
            </a:pPr>
            <a:r>
              <a:rPr lang="en-US" dirty="0"/>
              <a:t>Sidewalks</a:t>
            </a:r>
          </a:p>
          <a:p>
            <a:pPr marL="342900" indent="-342900">
              <a:buAutoNum type="arabicPeriod"/>
            </a:pPr>
            <a:r>
              <a:rPr lang="en-US" dirty="0"/>
              <a:t>Safety</a:t>
            </a:r>
          </a:p>
          <a:p>
            <a:pPr marL="342900" indent="-342900">
              <a:buAutoNum type="arabicPeriod"/>
            </a:pPr>
            <a:r>
              <a:rPr lang="en-US" dirty="0"/>
              <a:t>Traffic alleviation</a:t>
            </a:r>
          </a:p>
          <a:p>
            <a:pPr marL="342900" indent="-342900">
              <a:buAutoNum type="arabicPeriod"/>
            </a:pPr>
            <a:r>
              <a:rPr lang="en-US" dirty="0"/>
              <a:t>Future Growth</a:t>
            </a:r>
          </a:p>
        </p:txBody>
      </p:sp>
      <p:sp>
        <p:nvSpPr>
          <p:cNvPr id="5" name="Right Brace 4">
            <a:extLst>
              <a:ext uri="{FF2B5EF4-FFF2-40B4-BE49-F238E27FC236}">
                <a16:creationId xmlns:a16="http://schemas.microsoft.com/office/drawing/2014/main" id="{D80CADFE-59F3-3A13-D1DB-5B67906A7A71}"/>
              </a:ext>
            </a:extLst>
          </p:cNvPr>
          <p:cNvSpPr/>
          <p:nvPr/>
        </p:nvSpPr>
        <p:spPr>
          <a:xfrm>
            <a:off x="2614326" y="1535501"/>
            <a:ext cx="1207698" cy="412342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1526A4A2-0D8D-0B1B-0799-94144F99FC04}"/>
              </a:ext>
            </a:extLst>
          </p:cNvPr>
          <p:cNvSpPr txBox="1"/>
          <p:nvPr/>
        </p:nvSpPr>
        <p:spPr>
          <a:xfrm>
            <a:off x="4128719" y="1557012"/>
            <a:ext cx="2518913" cy="4801314"/>
          </a:xfrm>
          <a:prstGeom prst="rect">
            <a:avLst/>
          </a:prstGeom>
          <a:noFill/>
        </p:spPr>
        <p:txBody>
          <a:bodyPr wrap="square" rtlCol="0">
            <a:spAutoFit/>
          </a:bodyPr>
          <a:lstStyle/>
          <a:p>
            <a:pPr algn="ctr"/>
            <a:r>
              <a:rPr lang="en-US" b="1" u="sng" dirty="0">
                <a:solidFill>
                  <a:srgbClr val="C00000"/>
                </a:solidFill>
              </a:rPr>
              <a:t>Needs</a:t>
            </a:r>
            <a:r>
              <a:rPr lang="en-US" dirty="0">
                <a:solidFill>
                  <a:srgbClr val="C00000"/>
                </a:solidFill>
              </a:rPr>
              <a:t> inventory must be reduced to a list of </a:t>
            </a:r>
            <a:r>
              <a:rPr lang="en-US" b="1" u="sng" dirty="0">
                <a:solidFill>
                  <a:srgbClr val="C00000"/>
                </a:solidFill>
              </a:rPr>
              <a:t>Projects</a:t>
            </a:r>
            <a:r>
              <a:rPr lang="en-US" dirty="0">
                <a:solidFill>
                  <a:srgbClr val="C00000"/>
                </a:solidFill>
              </a:rPr>
              <a:t> filtered in accordance with </a:t>
            </a:r>
            <a:r>
              <a:rPr lang="en-US" b="1" u="sng" dirty="0">
                <a:solidFill>
                  <a:srgbClr val="C00000"/>
                </a:solidFill>
              </a:rPr>
              <a:t>Principles</a:t>
            </a:r>
          </a:p>
          <a:p>
            <a:endParaRPr lang="en-US" dirty="0"/>
          </a:p>
          <a:p>
            <a:r>
              <a:rPr lang="en-US" dirty="0"/>
              <a:t>1.How will the proceeds be spent?</a:t>
            </a:r>
          </a:p>
          <a:p>
            <a:r>
              <a:rPr lang="en-US" dirty="0"/>
              <a:t>2. Where will the proceeds be spent?</a:t>
            </a:r>
          </a:p>
          <a:p>
            <a:r>
              <a:rPr lang="en-US" dirty="0"/>
              <a:t>3. What factors, i.e. community needs, safety, will be prioritized?</a:t>
            </a:r>
          </a:p>
          <a:p>
            <a:r>
              <a:rPr lang="en-US" dirty="0"/>
              <a:t>4. How much funds should be reserved for future projects? </a:t>
            </a:r>
          </a:p>
        </p:txBody>
      </p:sp>
      <p:sp>
        <p:nvSpPr>
          <p:cNvPr id="8" name="Right Brace 7">
            <a:extLst>
              <a:ext uri="{FF2B5EF4-FFF2-40B4-BE49-F238E27FC236}">
                <a16:creationId xmlns:a16="http://schemas.microsoft.com/office/drawing/2014/main" id="{28581C03-C84C-D454-7B2B-FAE769E94B41}"/>
              </a:ext>
            </a:extLst>
          </p:cNvPr>
          <p:cNvSpPr/>
          <p:nvPr/>
        </p:nvSpPr>
        <p:spPr>
          <a:xfrm>
            <a:off x="6921079" y="1839517"/>
            <a:ext cx="905773" cy="351539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810F9D39-2684-2880-7FF1-32CB25DBB5A2}"/>
              </a:ext>
            </a:extLst>
          </p:cNvPr>
          <p:cNvSpPr txBox="1"/>
          <p:nvPr/>
        </p:nvSpPr>
        <p:spPr>
          <a:xfrm>
            <a:off x="8099844" y="2274838"/>
            <a:ext cx="3253956" cy="2308324"/>
          </a:xfrm>
          <a:prstGeom prst="rect">
            <a:avLst/>
          </a:prstGeom>
          <a:noFill/>
        </p:spPr>
        <p:txBody>
          <a:bodyPr wrap="square" rtlCol="0">
            <a:spAutoFit/>
          </a:bodyPr>
          <a:lstStyle/>
          <a:p>
            <a:r>
              <a:rPr lang="en-US" b="1" u="sng" dirty="0">
                <a:solidFill>
                  <a:srgbClr val="C00000"/>
                </a:solidFill>
              </a:rPr>
              <a:t>Projects</a:t>
            </a:r>
            <a:r>
              <a:rPr lang="en-US" dirty="0">
                <a:solidFill>
                  <a:srgbClr val="C00000"/>
                </a:solidFill>
              </a:rPr>
              <a:t> must then be grouped by referendum </a:t>
            </a:r>
            <a:r>
              <a:rPr lang="en-US" b="1" u="sng" dirty="0">
                <a:solidFill>
                  <a:srgbClr val="C00000"/>
                </a:solidFill>
              </a:rPr>
              <a:t>Category</a:t>
            </a:r>
            <a:r>
              <a:rPr lang="en-US" dirty="0">
                <a:solidFill>
                  <a:srgbClr val="C00000"/>
                </a:solidFill>
              </a:rPr>
              <a:t> so Council can determine how to divide the penny</a:t>
            </a:r>
          </a:p>
          <a:p>
            <a:endParaRPr lang="en-US" dirty="0"/>
          </a:p>
          <a:p>
            <a:pPr marL="342900" indent="-342900">
              <a:buAutoNum type="arabicPeriod"/>
            </a:pPr>
            <a:r>
              <a:rPr lang="en-US" dirty="0"/>
              <a:t>Community Improvement</a:t>
            </a:r>
          </a:p>
          <a:p>
            <a:pPr marL="342900" indent="-342900">
              <a:buAutoNum type="arabicPeriod"/>
            </a:pPr>
            <a:r>
              <a:rPr lang="en-US" dirty="0"/>
              <a:t>County Advancement</a:t>
            </a:r>
          </a:p>
          <a:p>
            <a:pPr marL="342900" indent="-342900">
              <a:buAutoNum type="arabicPeriod"/>
            </a:pPr>
            <a:r>
              <a:rPr lang="en-US" dirty="0"/>
              <a:t>COMET Enhancement</a:t>
            </a:r>
          </a:p>
        </p:txBody>
      </p:sp>
    </p:spTree>
    <p:extLst>
      <p:ext uri="{BB962C8B-B14F-4D97-AF65-F5344CB8AC3E}">
        <p14:creationId xmlns:p14="http://schemas.microsoft.com/office/powerpoint/2010/main" val="3213172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0">
            <a:extLst>
              <a:ext uri="{FF2B5EF4-FFF2-40B4-BE49-F238E27FC236}">
                <a16:creationId xmlns:a16="http://schemas.microsoft.com/office/drawing/2014/main" id="{7DA1F35B-C8F7-4A5A-9339-7DA4D785B3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c 22">
            <a:extLst>
              <a:ext uri="{FF2B5EF4-FFF2-40B4-BE49-F238E27FC236}">
                <a16:creationId xmlns:a16="http://schemas.microsoft.com/office/drawing/2014/main" id="{B2D4AD41-40DA-4A81-92F5-B6E3BA1ED8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8175088" y="45795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6F25DB9-DCBC-3376-2ABA-A5A1187F413B}"/>
              </a:ext>
            </a:extLst>
          </p:cNvPr>
          <p:cNvSpPr>
            <a:spLocks noGrp="1"/>
          </p:cNvSpPr>
          <p:nvPr>
            <p:ph type="title"/>
          </p:nvPr>
        </p:nvSpPr>
        <p:spPr>
          <a:xfrm>
            <a:off x="621102" y="120761"/>
            <a:ext cx="10515600" cy="1325563"/>
          </a:xfrm>
        </p:spPr>
        <p:txBody>
          <a:bodyPr vert="horz" lIns="91440" tIns="45720" rIns="91440" bIns="45720" rtlCol="0" anchor="ctr">
            <a:normAutofit/>
          </a:bodyPr>
          <a:lstStyle/>
          <a:p>
            <a:r>
              <a:rPr lang="en-US" kern="1200" dirty="0">
                <a:solidFill>
                  <a:schemeClr val="tx1"/>
                </a:solidFill>
                <a:latin typeface="+mj-lt"/>
                <a:ea typeface="+mj-ea"/>
                <a:cs typeface="+mj-cs"/>
              </a:rPr>
              <a:t>Input and Advice</a:t>
            </a:r>
          </a:p>
        </p:txBody>
      </p:sp>
      <p:sp>
        <p:nvSpPr>
          <p:cNvPr id="3" name="Slide Number Placeholder 2">
            <a:extLst>
              <a:ext uri="{FF2B5EF4-FFF2-40B4-BE49-F238E27FC236}">
                <a16:creationId xmlns:a16="http://schemas.microsoft.com/office/drawing/2014/main" id="{C5526178-4557-13FF-CF70-29EA423EC544}"/>
              </a:ext>
            </a:extLst>
          </p:cNvPr>
          <p:cNvSpPr>
            <a:spLocks/>
          </p:cNvSpPr>
          <p:nvPr/>
        </p:nvSpPr>
        <p:spPr>
          <a:xfrm>
            <a:off x="8042122" y="5885275"/>
            <a:ext cx="2191464" cy="291688"/>
          </a:xfrm>
          <a:prstGeom prst="rect">
            <a:avLst/>
          </a:prstGeom>
        </p:spPr>
        <p:txBody>
          <a:bodyPr/>
          <a:lstStyle/>
          <a:p>
            <a:pPr defTabSz="722376">
              <a:spcAft>
                <a:spcPts val="600"/>
              </a:spcAft>
            </a:pPr>
            <a:fld id="{88C8D37A-4CC0-4C3C-9998-0819810A66B1}" type="slidenum">
              <a:rPr lang="en-US" sz="1422" kern="1200">
                <a:solidFill>
                  <a:schemeClr val="tx1"/>
                </a:solidFill>
                <a:latin typeface="+mn-lt"/>
                <a:ea typeface="+mn-ea"/>
                <a:cs typeface="+mn-cs"/>
              </a:rPr>
              <a:pPr defTabSz="722376">
                <a:spcAft>
                  <a:spcPts val="600"/>
                </a:spcAft>
              </a:pPr>
              <a:t>17</a:t>
            </a:fld>
            <a:endParaRPr lang="en-US"/>
          </a:p>
        </p:txBody>
      </p:sp>
      <p:sp>
        <p:nvSpPr>
          <p:cNvPr id="6" name="Oval 5">
            <a:extLst>
              <a:ext uri="{FF2B5EF4-FFF2-40B4-BE49-F238E27FC236}">
                <a16:creationId xmlns:a16="http://schemas.microsoft.com/office/drawing/2014/main" id="{0A765CB7-45EA-E566-D671-2AB95D766D11}"/>
              </a:ext>
            </a:extLst>
          </p:cNvPr>
          <p:cNvSpPr/>
          <p:nvPr/>
        </p:nvSpPr>
        <p:spPr>
          <a:xfrm>
            <a:off x="5169976" y="2238831"/>
            <a:ext cx="1394568" cy="1866803"/>
          </a:xfrm>
          <a:prstGeom prst="ellipse">
            <a:avLst/>
          </a:prstGeom>
          <a:no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EDB07F5-98E8-6A9F-2825-6546CB8F8BFA}"/>
              </a:ext>
            </a:extLst>
          </p:cNvPr>
          <p:cNvSpPr txBox="1"/>
          <p:nvPr/>
        </p:nvSpPr>
        <p:spPr>
          <a:xfrm>
            <a:off x="195651" y="3724993"/>
            <a:ext cx="3095277" cy="2539157"/>
          </a:xfrm>
          <a:prstGeom prst="rect">
            <a:avLst/>
          </a:prstGeom>
          <a:noFill/>
        </p:spPr>
        <p:txBody>
          <a:bodyPr wrap="square" rtlCol="0">
            <a:spAutoFit/>
          </a:bodyPr>
          <a:lstStyle/>
          <a:p>
            <a:pPr defTabSz="722376">
              <a:spcAft>
                <a:spcPts val="600"/>
              </a:spcAft>
            </a:pPr>
            <a:r>
              <a:rPr lang="en-US" sz="1600" b="1" kern="1200" dirty="0">
                <a:solidFill>
                  <a:schemeClr val="tx1"/>
                </a:solidFill>
                <a:latin typeface="+mn-lt"/>
                <a:ea typeface="+mn-ea"/>
                <a:cs typeface="+mn-cs"/>
              </a:rPr>
              <a:t>Transportation Advisory Committee (</a:t>
            </a:r>
            <a:r>
              <a:rPr lang="en-US" sz="1600" b="1" kern="1200" dirty="0" err="1">
                <a:solidFill>
                  <a:schemeClr val="tx1"/>
                </a:solidFill>
                <a:latin typeface="+mn-lt"/>
                <a:ea typeface="+mn-ea"/>
                <a:cs typeface="+mn-cs"/>
              </a:rPr>
              <a:t>TPAC</a:t>
            </a:r>
            <a:r>
              <a:rPr lang="en-US" sz="1600" b="1" kern="1200" dirty="0">
                <a:solidFill>
                  <a:schemeClr val="tx1"/>
                </a:solidFill>
                <a:latin typeface="+mn-lt"/>
                <a:ea typeface="+mn-ea"/>
                <a:cs typeface="+mn-cs"/>
              </a:rPr>
              <a:t>)</a:t>
            </a:r>
          </a:p>
          <a:p>
            <a:pPr marL="225743" indent="-225743" defTabSz="722376">
              <a:spcAft>
                <a:spcPts val="600"/>
              </a:spcAft>
              <a:buFont typeface="Arial" panose="020B0604020202020204" pitchFamily="34" charset="0"/>
              <a:buChar char="•"/>
            </a:pPr>
            <a:r>
              <a:rPr lang="en-US" sz="1600" kern="1200" dirty="0">
                <a:solidFill>
                  <a:schemeClr val="tx1"/>
                </a:solidFill>
                <a:latin typeface="+mn-lt"/>
                <a:ea typeface="+mn-ea"/>
                <a:cs typeface="+mn-cs"/>
              </a:rPr>
              <a:t>Council to charge </a:t>
            </a:r>
            <a:r>
              <a:rPr lang="en-US" sz="1600" kern="1200" dirty="0" err="1">
                <a:solidFill>
                  <a:schemeClr val="tx1"/>
                </a:solidFill>
                <a:latin typeface="+mn-lt"/>
                <a:ea typeface="+mn-ea"/>
                <a:cs typeface="+mn-cs"/>
              </a:rPr>
              <a:t>TPAC</a:t>
            </a:r>
            <a:r>
              <a:rPr lang="en-US" sz="1600" kern="1200" dirty="0">
                <a:solidFill>
                  <a:schemeClr val="tx1"/>
                </a:solidFill>
                <a:latin typeface="+mn-lt"/>
                <a:ea typeface="+mn-ea"/>
                <a:cs typeface="+mn-cs"/>
              </a:rPr>
              <a:t> to provide advice on Projects and Principles</a:t>
            </a:r>
          </a:p>
          <a:p>
            <a:pPr marL="225743" indent="-225743" defTabSz="722376">
              <a:spcAft>
                <a:spcPts val="600"/>
              </a:spcAft>
              <a:buFont typeface="Arial" panose="020B0604020202020204" pitchFamily="34" charset="0"/>
              <a:buChar char="•"/>
            </a:pPr>
            <a:r>
              <a:rPr lang="en-US" sz="1600" kern="1200" dirty="0">
                <a:solidFill>
                  <a:schemeClr val="tx1"/>
                </a:solidFill>
                <a:latin typeface="+mn-lt"/>
                <a:ea typeface="+mn-ea"/>
                <a:cs typeface="+mn-cs"/>
              </a:rPr>
              <a:t>Council to adopt Resolution March 19</a:t>
            </a:r>
          </a:p>
          <a:p>
            <a:pPr marL="225743" indent="-225743" defTabSz="722376">
              <a:spcAft>
                <a:spcPts val="600"/>
              </a:spcAft>
              <a:buFont typeface="Arial" panose="020B0604020202020204" pitchFamily="34" charset="0"/>
              <a:buChar char="•"/>
            </a:pPr>
            <a:r>
              <a:rPr lang="en-US" sz="1600" kern="1200" dirty="0" err="1">
                <a:solidFill>
                  <a:schemeClr val="tx1"/>
                </a:solidFill>
                <a:latin typeface="+mn-lt"/>
                <a:ea typeface="+mn-ea"/>
                <a:cs typeface="+mn-cs"/>
              </a:rPr>
              <a:t>TPAC</a:t>
            </a:r>
            <a:r>
              <a:rPr lang="en-US" sz="1600" kern="1200" dirty="0">
                <a:solidFill>
                  <a:schemeClr val="tx1"/>
                </a:solidFill>
                <a:latin typeface="+mn-lt"/>
                <a:ea typeface="+mn-ea"/>
                <a:cs typeface="+mn-cs"/>
              </a:rPr>
              <a:t> to report to Transportation Ad Hoc</a:t>
            </a:r>
            <a:endParaRPr lang="en-US" sz="1600" dirty="0"/>
          </a:p>
        </p:txBody>
      </p:sp>
      <p:sp>
        <p:nvSpPr>
          <p:cNvPr id="16" name="TextBox 15">
            <a:extLst>
              <a:ext uri="{FF2B5EF4-FFF2-40B4-BE49-F238E27FC236}">
                <a16:creationId xmlns:a16="http://schemas.microsoft.com/office/drawing/2014/main" id="{40AE2D6C-0888-2DD6-64E5-5C46F627A173}"/>
              </a:ext>
            </a:extLst>
          </p:cNvPr>
          <p:cNvSpPr txBox="1"/>
          <p:nvPr/>
        </p:nvSpPr>
        <p:spPr>
          <a:xfrm>
            <a:off x="8542027" y="1825625"/>
            <a:ext cx="3095277" cy="3108543"/>
          </a:xfrm>
          <a:prstGeom prst="rect">
            <a:avLst/>
          </a:prstGeom>
          <a:noFill/>
        </p:spPr>
        <p:txBody>
          <a:bodyPr wrap="square" rtlCol="0">
            <a:spAutoFit/>
          </a:bodyPr>
          <a:lstStyle/>
          <a:p>
            <a:pPr defTabSz="722376">
              <a:spcAft>
                <a:spcPts val="600"/>
              </a:spcAft>
            </a:pPr>
            <a:r>
              <a:rPr lang="en-US" sz="1600" b="1" kern="1200" dirty="0">
                <a:solidFill>
                  <a:schemeClr val="tx1"/>
                </a:solidFill>
                <a:latin typeface="+mn-lt"/>
                <a:ea typeface="+mn-ea"/>
                <a:cs typeface="+mn-cs"/>
              </a:rPr>
              <a:t>Transportation Ad Hoc Committee (</a:t>
            </a:r>
            <a:r>
              <a:rPr lang="en-US" sz="1600" b="1" kern="1200" dirty="0" err="1">
                <a:solidFill>
                  <a:schemeClr val="tx1"/>
                </a:solidFill>
                <a:latin typeface="+mn-lt"/>
                <a:ea typeface="+mn-ea"/>
                <a:cs typeface="+mn-cs"/>
              </a:rPr>
              <a:t>TAHC</a:t>
            </a:r>
            <a:r>
              <a:rPr lang="en-US" sz="1600" b="1" kern="1200" dirty="0">
                <a:solidFill>
                  <a:schemeClr val="tx1"/>
                </a:solidFill>
                <a:latin typeface="+mn-lt"/>
                <a:ea typeface="+mn-ea"/>
                <a:cs typeface="+mn-cs"/>
              </a:rPr>
              <a:t>)</a:t>
            </a:r>
          </a:p>
          <a:p>
            <a:pPr marL="225743" indent="-225743" defTabSz="722376">
              <a:spcAft>
                <a:spcPts val="600"/>
              </a:spcAft>
              <a:buFont typeface="Arial" panose="020B0604020202020204" pitchFamily="34" charset="0"/>
              <a:buChar char="•"/>
            </a:pPr>
            <a:r>
              <a:rPr lang="en-US" sz="1600" kern="1200" dirty="0" err="1">
                <a:solidFill>
                  <a:schemeClr val="tx1"/>
                </a:solidFill>
                <a:latin typeface="+mn-lt"/>
                <a:ea typeface="+mn-ea"/>
                <a:cs typeface="+mn-cs"/>
              </a:rPr>
              <a:t>TAHC</a:t>
            </a:r>
            <a:r>
              <a:rPr lang="en-US" sz="1600" kern="1200" dirty="0">
                <a:solidFill>
                  <a:schemeClr val="tx1"/>
                </a:solidFill>
                <a:latin typeface="+mn-lt"/>
                <a:ea typeface="+mn-ea"/>
                <a:cs typeface="+mn-cs"/>
              </a:rPr>
              <a:t> to receive information from </a:t>
            </a:r>
            <a:r>
              <a:rPr lang="en-US" sz="1600" kern="1200" dirty="0" err="1">
                <a:solidFill>
                  <a:schemeClr val="tx1"/>
                </a:solidFill>
                <a:latin typeface="+mn-lt"/>
                <a:ea typeface="+mn-ea"/>
                <a:cs typeface="+mn-cs"/>
              </a:rPr>
              <a:t>TPAC</a:t>
            </a:r>
            <a:endParaRPr lang="en-US" sz="1600" kern="1200" dirty="0">
              <a:solidFill>
                <a:schemeClr val="tx1"/>
              </a:solidFill>
              <a:latin typeface="+mn-lt"/>
              <a:ea typeface="+mn-ea"/>
              <a:cs typeface="+mn-cs"/>
            </a:endParaRPr>
          </a:p>
          <a:p>
            <a:pPr marL="225743" indent="-225743" defTabSz="722376">
              <a:spcAft>
                <a:spcPts val="600"/>
              </a:spcAft>
              <a:buFont typeface="Arial" panose="020B0604020202020204" pitchFamily="34" charset="0"/>
              <a:buChar char="•"/>
            </a:pPr>
            <a:r>
              <a:rPr lang="en-US" sz="1600" kern="1200" dirty="0">
                <a:solidFill>
                  <a:schemeClr val="tx1"/>
                </a:solidFill>
                <a:latin typeface="+mn-lt"/>
                <a:ea typeface="+mn-ea"/>
                <a:cs typeface="+mn-cs"/>
              </a:rPr>
              <a:t>Finalize recommendation on Projects and Principles</a:t>
            </a:r>
          </a:p>
          <a:p>
            <a:pPr marL="225743" indent="-225743" defTabSz="722376">
              <a:spcAft>
                <a:spcPts val="600"/>
              </a:spcAft>
              <a:buFont typeface="Arial" panose="020B0604020202020204" pitchFamily="34" charset="0"/>
              <a:buChar char="•"/>
            </a:pPr>
            <a:r>
              <a:rPr lang="en-US" sz="1600" kern="1200" dirty="0">
                <a:solidFill>
                  <a:schemeClr val="tx1"/>
                </a:solidFill>
                <a:latin typeface="+mn-lt"/>
                <a:ea typeface="+mn-ea"/>
                <a:cs typeface="+mn-cs"/>
              </a:rPr>
              <a:t>Finalize recommendation on referendum categories</a:t>
            </a:r>
          </a:p>
          <a:p>
            <a:pPr marL="225743" indent="-225743" defTabSz="722376">
              <a:spcAft>
                <a:spcPts val="600"/>
              </a:spcAft>
              <a:buFont typeface="Arial" panose="020B0604020202020204" pitchFamily="34" charset="0"/>
              <a:buChar char="•"/>
            </a:pPr>
            <a:r>
              <a:rPr lang="en-US" sz="1600" kern="1200" dirty="0">
                <a:solidFill>
                  <a:schemeClr val="tx1"/>
                </a:solidFill>
                <a:latin typeface="+mn-lt"/>
                <a:ea typeface="+mn-ea"/>
                <a:cs typeface="+mn-cs"/>
              </a:rPr>
              <a:t>Finalize recommendation on how to divide the penny among referendum project categories</a:t>
            </a:r>
            <a:endParaRPr lang="en-US" sz="1600" dirty="0"/>
          </a:p>
        </p:txBody>
      </p:sp>
      <p:pic>
        <p:nvPicPr>
          <p:cNvPr id="31" name="Picture 30">
            <a:extLst>
              <a:ext uri="{FF2B5EF4-FFF2-40B4-BE49-F238E27FC236}">
                <a16:creationId xmlns:a16="http://schemas.microsoft.com/office/drawing/2014/main" id="{E2FAEE2F-DF9C-3FE6-945B-43CF6EDF61B3}"/>
              </a:ext>
            </a:extLst>
          </p:cNvPr>
          <p:cNvPicPr>
            <a:picLocks noChangeAspect="1"/>
          </p:cNvPicPr>
          <p:nvPr/>
        </p:nvPicPr>
        <p:blipFill>
          <a:blip r:embed="rId2"/>
          <a:stretch>
            <a:fillRect/>
          </a:stretch>
        </p:blipFill>
        <p:spPr>
          <a:xfrm>
            <a:off x="2358519" y="1239966"/>
            <a:ext cx="5631860" cy="3007056"/>
          </a:xfrm>
          <a:prstGeom prst="rect">
            <a:avLst/>
          </a:prstGeom>
        </p:spPr>
      </p:pic>
      <p:cxnSp>
        <p:nvCxnSpPr>
          <p:cNvPr id="33" name="Straight Arrow Connector 32">
            <a:extLst>
              <a:ext uri="{FF2B5EF4-FFF2-40B4-BE49-F238E27FC236}">
                <a16:creationId xmlns:a16="http://schemas.microsoft.com/office/drawing/2014/main" id="{A0F63E21-1364-5AAF-503B-16E0A35D4157}"/>
              </a:ext>
            </a:extLst>
          </p:cNvPr>
          <p:cNvCxnSpPr/>
          <p:nvPr/>
        </p:nvCxnSpPr>
        <p:spPr>
          <a:xfrm flipH="1">
            <a:off x="3419881" y="4314825"/>
            <a:ext cx="868414" cy="447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62924E52-41C4-B7D6-DA84-0AFD557C51F0}"/>
              </a:ext>
            </a:extLst>
          </p:cNvPr>
          <p:cNvCxnSpPr>
            <a:cxnSpLocks/>
          </p:cNvCxnSpPr>
          <p:nvPr/>
        </p:nvCxnSpPr>
        <p:spPr>
          <a:xfrm flipV="1">
            <a:off x="7700771" y="2275404"/>
            <a:ext cx="709804" cy="3732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6814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DF1B6-CB33-9DA6-35BB-9E4C0EE412AB}"/>
              </a:ext>
            </a:extLst>
          </p:cNvPr>
          <p:cNvSpPr>
            <a:spLocks noGrp="1"/>
          </p:cNvSpPr>
          <p:nvPr>
            <p:ph type="title"/>
          </p:nvPr>
        </p:nvSpPr>
        <p:spPr/>
        <p:txBody>
          <a:bodyPr/>
          <a:lstStyle/>
          <a:p>
            <a:r>
              <a:rPr lang="en-US" dirty="0" err="1"/>
              <a:t>TPAC</a:t>
            </a:r>
            <a:r>
              <a:rPr lang="en-US" dirty="0"/>
              <a:t> Resolution (March 19 Council Item)</a:t>
            </a:r>
          </a:p>
        </p:txBody>
      </p:sp>
      <p:sp>
        <p:nvSpPr>
          <p:cNvPr id="4" name="Slide Number Placeholder 3">
            <a:extLst>
              <a:ext uri="{FF2B5EF4-FFF2-40B4-BE49-F238E27FC236}">
                <a16:creationId xmlns:a16="http://schemas.microsoft.com/office/drawing/2014/main" id="{2A67A5A3-C82B-241A-AE88-25E4A3C15283}"/>
              </a:ext>
            </a:extLst>
          </p:cNvPr>
          <p:cNvSpPr>
            <a:spLocks noGrp="1"/>
          </p:cNvSpPr>
          <p:nvPr>
            <p:ph type="sldNum" sz="quarter" idx="12"/>
          </p:nvPr>
        </p:nvSpPr>
        <p:spPr/>
        <p:txBody>
          <a:bodyPr/>
          <a:lstStyle/>
          <a:p>
            <a:fld id="{88C8D37A-4CC0-4C3C-9998-0819810A66B1}" type="slidenum">
              <a:rPr lang="en-US" smtClean="0"/>
              <a:t>18</a:t>
            </a:fld>
            <a:endParaRPr lang="en-US"/>
          </a:p>
        </p:txBody>
      </p:sp>
      <p:pic>
        <p:nvPicPr>
          <p:cNvPr id="6" name="Picture 5">
            <a:extLst>
              <a:ext uri="{FF2B5EF4-FFF2-40B4-BE49-F238E27FC236}">
                <a16:creationId xmlns:a16="http://schemas.microsoft.com/office/drawing/2014/main" id="{6B538871-06EE-E9D4-EA5C-48C64C6F2C22}"/>
              </a:ext>
            </a:extLst>
          </p:cNvPr>
          <p:cNvPicPr>
            <a:picLocks noChangeAspect="1"/>
          </p:cNvPicPr>
          <p:nvPr/>
        </p:nvPicPr>
        <p:blipFill>
          <a:blip r:embed="rId2"/>
          <a:stretch>
            <a:fillRect/>
          </a:stretch>
        </p:blipFill>
        <p:spPr>
          <a:xfrm>
            <a:off x="2861119" y="1329123"/>
            <a:ext cx="5978081" cy="1244986"/>
          </a:xfrm>
          <a:prstGeom prst="rect">
            <a:avLst/>
          </a:prstGeom>
        </p:spPr>
      </p:pic>
      <p:pic>
        <p:nvPicPr>
          <p:cNvPr id="14" name="Picture 13">
            <a:extLst>
              <a:ext uri="{FF2B5EF4-FFF2-40B4-BE49-F238E27FC236}">
                <a16:creationId xmlns:a16="http://schemas.microsoft.com/office/drawing/2014/main" id="{C307C864-1844-840E-3D22-0ACD01CF1B52}"/>
              </a:ext>
            </a:extLst>
          </p:cNvPr>
          <p:cNvPicPr>
            <a:picLocks noChangeAspect="1"/>
          </p:cNvPicPr>
          <p:nvPr/>
        </p:nvPicPr>
        <p:blipFill>
          <a:blip r:embed="rId3"/>
          <a:stretch>
            <a:fillRect/>
          </a:stretch>
        </p:blipFill>
        <p:spPr>
          <a:xfrm>
            <a:off x="2813987" y="2563145"/>
            <a:ext cx="6564025" cy="3929730"/>
          </a:xfrm>
          <a:prstGeom prst="rect">
            <a:avLst/>
          </a:prstGeom>
        </p:spPr>
      </p:pic>
    </p:spTree>
    <p:extLst>
      <p:ext uri="{BB962C8B-B14F-4D97-AF65-F5344CB8AC3E}">
        <p14:creationId xmlns:p14="http://schemas.microsoft.com/office/powerpoint/2010/main" val="185821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2399C04-C1D9-7897-0B2A-097ECE92AE7C}"/>
              </a:ext>
            </a:extLst>
          </p:cNvPr>
          <p:cNvSpPr>
            <a:spLocks noGrp="1"/>
          </p:cNvSpPr>
          <p:nvPr>
            <p:ph type="title"/>
          </p:nvPr>
        </p:nvSpPr>
        <p:spPr>
          <a:xfrm>
            <a:off x="1371597" y="348865"/>
            <a:ext cx="10044023" cy="877729"/>
          </a:xfrm>
        </p:spPr>
        <p:txBody>
          <a:bodyPr anchor="ctr">
            <a:normAutofit/>
          </a:bodyPr>
          <a:lstStyle/>
          <a:p>
            <a:r>
              <a:rPr lang="en-US" sz="4000" dirty="0">
                <a:solidFill>
                  <a:srgbClr val="FFFFFF"/>
                </a:solidFill>
              </a:rPr>
              <a:t>Roadmap Review</a:t>
            </a:r>
          </a:p>
        </p:txBody>
      </p:sp>
      <p:sp>
        <p:nvSpPr>
          <p:cNvPr id="4" name="Slide Number Placeholder 3">
            <a:extLst>
              <a:ext uri="{FF2B5EF4-FFF2-40B4-BE49-F238E27FC236}">
                <a16:creationId xmlns:a16="http://schemas.microsoft.com/office/drawing/2014/main" id="{34C9C8B3-7AFA-85CA-2629-6421D315EA64}"/>
              </a:ext>
            </a:extLst>
          </p:cNvPr>
          <p:cNvSpPr>
            <a:spLocks noGrp="1"/>
          </p:cNvSpPr>
          <p:nvPr>
            <p:ph type="sldNum" sz="quarter" idx="12"/>
          </p:nvPr>
        </p:nvSpPr>
        <p:spPr>
          <a:xfrm>
            <a:off x="11704320" y="6455664"/>
            <a:ext cx="448056" cy="365125"/>
          </a:xfrm>
        </p:spPr>
        <p:txBody>
          <a:bodyPr>
            <a:normAutofit/>
          </a:bodyPr>
          <a:lstStyle/>
          <a:p>
            <a:pPr>
              <a:spcAft>
                <a:spcPts val="600"/>
              </a:spcAft>
            </a:pPr>
            <a:fld id="{88C8D37A-4CC0-4C3C-9998-0819810A66B1}" type="slidenum">
              <a:rPr lang="en-US" sz="1100">
                <a:solidFill>
                  <a:schemeClr val="tx1">
                    <a:lumMod val="50000"/>
                    <a:lumOff val="50000"/>
                  </a:schemeClr>
                </a:solidFill>
              </a:rPr>
              <a:pPr>
                <a:spcAft>
                  <a:spcPts val="600"/>
                </a:spcAft>
              </a:pPr>
              <a:t>19</a:t>
            </a:fld>
            <a:endParaRPr lang="en-US" sz="1100">
              <a:solidFill>
                <a:schemeClr val="tx1">
                  <a:lumMod val="50000"/>
                  <a:lumOff val="50000"/>
                </a:schemeClr>
              </a:solidFill>
            </a:endParaRPr>
          </a:p>
        </p:txBody>
      </p:sp>
      <p:graphicFrame>
        <p:nvGraphicFramePr>
          <p:cNvPr id="13" name="Content Placeholder 2">
            <a:extLst>
              <a:ext uri="{FF2B5EF4-FFF2-40B4-BE49-F238E27FC236}">
                <a16:creationId xmlns:a16="http://schemas.microsoft.com/office/drawing/2014/main" id="{0CCA859E-1B0A-D8D7-C25F-C5D70BB67137}"/>
              </a:ext>
            </a:extLst>
          </p:cNvPr>
          <p:cNvGraphicFramePr>
            <a:graphicFrameLocks noGrp="1"/>
          </p:cNvGraphicFramePr>
          <p:nvPr>
            <p:ph idx="1"/>
            <p:extLst>
              <p:ext uri="{D42A27DB-BD31-4B8C-83A1-F6EECF244321}">
                <p14:modId xmlns:p14="http://schemas.microsoft.com/office/powerpoint/2010/main" val="4286397168"/>
              </p:ext>
            </p:extLst>
          </p:nvPr>
        </p:nvGraphicFramePr>
        <p:xfrm>
          <a:off x="644056" y="1725282"/>
          <a:ext cx="11217265" cy="4934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B2BB0D67-9BCC-42AD-89E0-BE0CF2551A78}"/>
              </a:ext>
            </a:extLst>
          </p:cNvPr>
          <p:cNvSpPr txBox="1"/>
          <p:nvPr/>
        </p:nvSpPr>
        <p:spPr>
          <a:xfrm>
            <a:off x="9391650" y="5667375"/>
            <a:ext cx="2273046" cy="923330"/>
          </a:xfrm>
          <a:prstGeom prst="rect">
            <a:avLst/>
          </a:prstGeom>
          <a:noFill/>
        </p:spPr>
        <p:txBody>
          <a:bodyPr wrap="square" rtlCol="0">
            <a:spAutoFit/>
          </a:bodyPr>
          <a:lstStyle/>
          <a:p>
            <a:r>
              <a:rPr lang="en-US" dirty="0"/>
              <a:t>All specially called meetings are denoted with </a:t>
            </a:r>
            <a:r>
              <a:rPr lang="en-US" dirty="0">
                <a:solidFill>
                  <a:srgbClr val="7030A0"/>
                </a:solidFill>
              </a:rPr>
              <a:t>purple text.</a:t>
            </a:r>
          </a:p>
        </p:txBody>
      </p:sp>
    </p:spTree>
    <p:extLst>
      <p:ext uri="{BB962C8B-B14F-4D97-AF65-F5344CB8AC3E}">
        <p14:creationId xmlns:p14="http://schemas.microsoft.com/office/powerpoint/2010/main" val="1075710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5740A7-1E39-4121-9A12-ECFBB5821AFC}"/>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Work Session #1 </a:t>
            </a:r>
            <a:br>
              <a:rPr lang="en-US" sz="4000">
                <a:solidFill>
                  <a:srgbClr val="FFFFFF"/>
                </a:solidFill>
              </a:rPr>
            </a:br>
            <a:endParaRPr lang="en-US" sz="4000">
              <a:solidFill>
                <a:srgbClr val="FFFFFF"/>
              </a:solidFill>
            </a:endParaRPr>
          </a:p>
        </p:txBody>
      </p:sp>
      <p:sp>
        <p:nvSpPr>
          <p:cNvPr id="4" name="Slide Number Placeholder 3">
            <a:extLst>
              <a:ext uri="{FF2B5EF4-FFF2-40B4-BE49-F238E27FC236}">
                <a16:creationId xmlns:a16="http://schemas.microsoft.com/office/drawing/2014/main" id="{611BD7E2-0345-42FF-9F8A-2C591CBB8772}"/>
              </a:ext>
            </a:extLst>
          </p:cNvPr>
          <p:cNvSpPr>
            <a:spLocks noGrp="1"/>
          </p:cNvSpPr>
          <p:nvPr>
            <p:ph type="sldNum" sz="quarter" idx="12"/>
          </p:nvPr>
        </p:nvSpPr>
        <p:spPr>
          <a:xfrm>
            <a:off x="11704320" y="6455664"/>
            <a:ext cx="448056" cy="365125"/>
          </a:xfrm>
        </p:spPr>
        <p:txBody>
          <a:bodyPr>
            <a:normAutofit/>
          </a:bodyPr>
          <a:lstStyle/>
          <a:p>
            <a:pPr>
              <a:spcAft>
                <a:spcPts val="600"/>
              </a:spcAft>
            </a:pPr>
            <a:fld id="{88C8D37A-4CC0-4C3C-9998-0819810A66B1}" type="slidenum">
              <a:rPr lang="en-US" sz="1100">
                <a:solidFill>
                  <a:schemeClr val="tx1">
                    <a:lumMod val="50000"/>
                    <a:lumOff val="50000"/>
                  </a:schemeClr>
                </a:solidFill>
              </a:rPr>
              <a:pPr>
                <a:spcAft>
                  <a:spcPts val="600"/>
                </a:spcAft>
              </a:pPr>
              <a:t>2</a:t>
            </a:fld>
            <a:endParaRPr lang="en-US" sz="1100">
              <a:solidFill>
                <a:schemeClr val="tx1">
                  <a:lumMod val="50000"/>
                  <a:lumOff val="50000"/>
                </a:schemeClr>
              </a:solidFill>
            </a:endParaRPr>
          </a:p>
        </p:txBody>
      </p:sp>
      <p:graphicFrame>
        <p:nvGraphicFramePr>
          <p:cNvPr id="23" name="Content Placeholder 2">
            <a:extLst>
              <a:ext uri="{FF2B5EF4-FFF2-40B4-BE49-F238E27FC236}">
                <a16:creationId xmlns:a16="http://schemas.microsoft.com/office/drawing/2014/main" id="{EFC72EAC-CDE7-BFA8-0D26-8E97955A3419}"/>
              </a:ext>
            </a:extLst>
          </p:cNvPr>
          <p:cNvGraphicFramePr>
            <a:graphicFrameLocks noGrp="1"/>
          </p:cNvGraphicFramePr>
          <p:nvPr>
            <p:ph idx="1"/>
            <p:extLst>
              <p:ext uri="{D42A27DB-BD31-4B8C-83A1-F6EECF244321}">
                <p14:modId xmlns:p14="http://schemas.microsoft.com/office/powerpoint/2010/main" val="1669415139"/>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8805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1707FC24-6981-43D9-B525-C7832BA22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a:extLst>
              <a:ext uri="{FF2B5EF4-FFF2-40B4-BE49-F238E27FC236}">
                <a16:creationId xmlns:a16="http://schemas.microsoft.com/office/drawing/2014/main" id="{4EB784A5-04F4-77F3-7FAC-504BF2338136}"/>
              </a:ext>
            </a:extLst>
          </p:cNvPr>
          <p:cNvPicPr>
            <a:picLocks noGrp="1" noChangeAspect="1"/>
          </p:cNvPicPr>
          <p:nvPr>
            <p:ph sz="half" idx="1"/>
          </p:nvPr>
        </p:nvPicPr>
        <p:blipFill>
          <a:blip r:embed="rId2"/>
          <a:stretch>
            <a:fillRect/>
          </a:stretch>
        </p:blipFill>
        <p:spPr>
          <a:xfrm>
            <a:off x="5235575" y="492125"/>
            <a:ext cx="6388100" cy="1946275"/>
          </a:xfrm>
        </p:spPr>
      </p:pic>
      <p:pic>
        <p:nvPicPr>
          <p:cNvPr id="18" name="Picture 17">
            <a:extLst>
              <a:ext uri="{FF2B5EF4-FFF2-40B4-BE49-F238E27FC236}">
                <a16:creationId xmlns:a16="http://schemas.microsoft.com/office/drawing/2014/main" id="{F02BB64A-FD4C-B84B-3786-952855190C04}"/>
              </a:ext>
            </a:extLst>
          </p:cNvPr>
          <p:cNvPicPr>
            <a:picLocks noChangeAspect="1"/>
          </p:cNvPicPr>
          <p:nvPr/>
        </p:nvPicPr>
        <p:blipFill>
          <a:blip r:embed="rId3"/>
          <a:stretch>
            <a:fillRect/>
          </a:stretch>
        </p:blipFill>
        <p:spPr>
          <a:xfrm>
            <a:off x="5235575" y="2509838"/>
            <a:ext cx="6388100" cy="1819275"/>
          </a:xfrm>
          <a:prstGeom prst="rect">
            <a:avLst/>
          </a:prstGeom>
        </p:spPr>
      </p:pic>
      <p:pic>
        <p:nvPicPr>
          <p:cNvPr id="24" name="Picture 23">
            <a:extLst>
              <a:ext uri="{FF2B5EF4-FFF2-40B4-BE49-F238E27FC236}">
                <a16:creationId xmlns:a16="http://schemas.microsoft.com/office/drawing/2014/main" id="{A79F90D9-7000-58A9-7B59-EBD76EC7E962}"/>
              </a:ext>
            </a:extLst>
          </p:cNvPr>
          <p:cNvPicPr>
            <a:picLocks noChangeAspect="1"/>
          </p:cNvPicPr>
          <p:nvPr/>
        </p:nvPicPr>
        <p:blipFill>
          <a:blip r:embed="rId4"/>
          <a:stretch>
            <a:fillRect/>
          </a:stretch>
        </p:blipFill>
        <p:spPr>
          <a:xfrm>
            <a:off x="5235575" y="4400550"/>
            <a:ext cx="6388100" cy="1971675"/>
          </a:xfrm>
          <a:prstGeom prst="rect">
            <a:avLst/>
          </a:prstGeom>
        </p:spPr>
      </p:pic>
      <p:sp>
        <p:nvSpPr>
          <p:cNvPr id="2" name="Title 1">
            <a:extLst>
              <a:ext uri="{FF2B5EF4-FFF2-40B4-BE49-F238E27FC236}">
                <a16:creationId xmlns:a16="http://schemas.microsoft.com/office/drawing/2014/main" id="{C6E87C6D-C265-A7A2-6F02-577E00F78841}"/>
              </a:ext>
            </a:extLst>
          </p:cNvPr>
          <p:cNvSpPr>
            <a:spLocks noGrp="1"/>
          </p:cNvSpPr>
          <p:nvPr>
            <p:ph type="title"/>
          </p:nvPr>
        </p:nvSpPr>
        <p:spPr>
          <a:xfrm>
            <a:off x="742950" y="742951"/>
            <a:ext cx="3476625" cy="4962524"/>
          </a:xfrm>
        </p:spPr>
        <p:txBody>
          <a:bodyPr vert="horz" lIns="91440" tIns="45720" rIns="91440" bIns="45720" rtlCol="0" anchor="ctr">
            <a:normAutofit/>
          </a:bodyPr>
          <a:lstStyle/>
          <a:p>
            <a:pPr algn="ctr"/>
            <a:r>
              <a:rPr lang="en-US" sz="4800" kern="1200" dirty="0">
                <a:solidFill>
                  <a:srgbClr val="FFFFFF"/>
                </a:solidFill>
                <a:latin typeface="+mj-lt"/>
                <a:ea typeface="+mj-ea"/>
                <a:cs typeface="+mj-cs"/>
              </a:rPr>
              <a:t>2023 Resolution of County Council</a:t>
            </a:r>
          </a:p>
        </p:txBody>
      </p:sp>
      <p:sp>
        <p:nvSpPr>
          <p:cNvPr id="5" name="Slide Number Placeholder 4">
            <a:extLst>
              <a:ext uri="{FF2B5EF4-FFF2-40B4-BE49-F238E27FC236}">
                <a16:creationId xmlns:a16="http://schemas.microsoft.com/office/drawing/2014/main" id="{1478982E-4E18-C642-8707-FEB6AAE59D42}"/>
              </a:ext>
            </a:extLst>
          </p:cNvPr>
          <p:cNvSpPr>
            <a:spLocks noGrp="1"/>
          </p:cNvSpPr>
          <p:nvPr>
            <p:ph type="sldNum" sz="quarter" idx="12"/>
          </p:nvPr>
        </p:nvSpPr>
        <p:spPr>
          <a:xfrm>
            <a:off x="10926317" y="6423025"/>
            <a:ext cx="771525" cy="365125"/>
          </a:xfrm>
        </p:spPr>
        <p:txBody>
          <a:bodyPr vert="horz" lIns="91440" tIns="45720" rIns="91440" bIns="45720" rtlCol="0" anchor="ctr">
            <a:normAutofit/>
          </a:bodyPr>
          <a:lstStyle/>
          <a:p>
            <a:pPr>
              <a:spcAft>
                <a:spcPts val="600"/>
              </a:spcAft>
            </a:pPr>
            <a:fld id="{88C8D37A-4CC0-4C3C-9998-0819810A66B1}" type="slidenum">
              <a:rPr lang="en-US" smtClean="0"/>
              <a:pPr>
                <a:spcAft>
                  <a:spcPts val="600"/>
                </a:spcAft>
              </a:pPr>
              <a:t>3</a:t>
            </a:fld>
            <a:endParaRPr lang="en-US"/>
          </a:p>
        </p:txBody>
      </p:sp>
    </p:spTree>
    <p:extLst>
      <p:ext uri="{BB962C8B-B14F-4D97-AF65-F5344CB8AC3E}">
        <p14:creationId xmlns:p14="http://schemas.microsoft.com/office/powerpoint/2010/main" val="267921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479A0-9839-C7ED-49F4-EE9DDE511F7D}"/>
              </a:ext>
            </a:extLst>
          </p:cNvPr>
          <p:cNvSpPr>
            <a:spLocks noGrp="1"/>
          </p:cNvSpPr>
          <p:nvPr>
            <p:ph type="title"/>
          </p:nvPr>
        </p:nvSpPr>
        <p:spPr/>
        <p:txBody>
          <a:bodyPr/>
          <a:lstStyle/>
          <a:p>
            <a:r>
              <a:rPr lang="en-US" dirty="0"/>
              <a:t>Transportation Needs</a:t>
            </a:r>
          </a:p>
        </p:txBody>
      </p:sp>
      <p:sp>
        <p:nvSpPr>
          <p:cNvPr id="3" name="Content Placeholder 2">
            <a:extLst>
              <a:ext uri="{FF2B5EF4-FFF2-40B4-BE49-F238E27FC236}">
                <a16:creationId xmlns:a16="http://schemas.microsoft.com/office/drawing/2014/main" id="{DA5C7771-AC9E-FFF6-EE2D-68CED24BD09E}"/>
              </a:ext>
            </a:extLst>
          </p:cNvPr>
          <p:cNvSpPr>
            <a:spLocks noGrp="1"/>
          </p:cNvSpPr>
          <p:nvPr>
            <p:ph sz="half" idx="1"/>
          </p:nvPr>
        </p:nvSpPr>
        <p:spPr/>
        <p:txBody>
          <a:bodyPr>
            <a:normAutofit/>
          </a:bodyPr>
          <a:lstStyle/>
          <a:p>
            <a:r>
              <a:rPr lang="en-US" sz="3200" dirty="0"/>
              <a:t>Process Review</a:t>
            </a:r>
          </a:p>
          <a:p>
            <a:pPr lvl="1">
              <a:buFont typeface="Wingdings" panose="05000000000000000000" pitchFamily="2" charset="2"/>
              <a:buChar char="ü"/>
            </a:pPr>
            <a:r>
              <a:rPr lang="en-US" sz="3200" dirty="0">
                <a:solidFill>
                  <a:schemeClr val="accent2"/>
                </a:solidFill>
              </a:rPr>
              <a:t>RFP</a:t>
            </a:r>
          </a:p>
          <a:p>
            <a:pPr lvl="1">
              <a:buFont typeface="Wingdings" panose="05000000000000000000" pitchFamily="2" charset="2"/>
              <a:buChar char="ü"/>
            </a:pPr>
            <a:r>
              <a:rPr lang="en-US" sz="3200" dirty="0">
                <a:solidFill>
                  <a:schemeClr val="accent2"/>
                </a:solidFill>
              </a:rPr>
              <a:t>Community Meetings</a:t>
            </a:r>
          </a:p>
          <a:p>
            <a:pPr lvl="1">
              <a:buFont typeface="Wingdings" panose="05000000000000000000" pitchFamily="2" charset="2"/>
              <a:buChar char="ü"/>
            </a:pPr>
            <a:r>
              <a:rPr lang="en-US" sz="3200" dirty="0">
                <a:solidFill>
                  <a:schemeClr val="accent2"/>
                </a:solidFill>
              </a:rPr>
              <a:t>Engagement with Local Governments and COG</a:t>
            </a:r>
          </a:p>
          <a:p>
            <a:pPr lvl="1">
              <a:buFont typeface="Wingdings" panose="05000000000000000000" pitchFamily="2" charset="2"/>
              <a:buChar char="ü"/>
            </a:pPr>
            <a:r>
              <a:rPr lang="en-US" sz="3200" dirty="0">
                <a:solidFill>
                  <a:schemeClr val="accent2"/>
                </a:solidFill>
              </a:rPr>
              <a:t>Unfinished Projects</a:t>
            </a:r>
          </a:p>
          <a:p>
            <a:pPr lvl="2">
              <a:buFont typeface="Wingdings" panose="05000000000000000000" pitchFamily="2" charset="2"/>
              <a:buChar char="ü"/>
            </a:pPr>
            <a:r>
              <a:rPr lang="en-US" sz="2800" dirty="0">
                <a:solidFill>
                  <a:schemeClr val="accent2"/>
                </a:solidFill>
              </a:rPr>
              <a:t>Funded</a:t>
            </a:r>
          </a:p>
          <a:p>
            <a:pPr lvl="2">
              <a:buFont typeface="Wingdings" panose="05000000000000000000" pitchFamily="2" charset="2"/>
              <a:buChar char="ü"/>
            </a:pPr>
            <a:r>
              <a:rPr lang="en-US" sz="2800" dirty="0">
                <a:solidFill>
                  <a:schemeClr val="accent2"/>
                </a:solidFill>
              </a:rPr>
              <a:t>Unfunded</a:t>
            </a:r>
          </a:p>
        </p:txBody>
      </p:sp>
      <p:sp>
        <p:nvSpPr>
          <p:cNvPr id="4" name="Content Placeholder 3">
            <a:extLst>
              <a:ext uri="{FF2B5EF4-FFF2-40B4-BE49-F238E27FC236}">
                <a16:creationId xmlns:a16="http://schemas.microsoft.com/office/drawing/2014/main" id="{17EEC7AC-9B05-0B70-4BB7-06AF60636463}"/>
              </a:ext>
            </a:extLst>
          </p:cNvPr>
          <p:cNvSpPr>
            <a:spLocks noGrp="1"/>
          </p:cNvSpPr>
          <p:nvPr>
            <p:ph sz="half" idx="2"/>
          </p:nvPr>
        </p:nvSpPr>
        <p:spPr/>
        <p:txBody>
          <a:bodyPr/>
          <a:lstStyle/>
          <a:p>
            <a:r>
              <a:rPr lang="en-US" sz="3200" dirty="0"/>
              <a:t>Project List</a:t>
            </a:r>
          </a:p>
          <a:p>
            <a:pPr lvl="1">
              <a:buFont typeface="Wingdings" panose="05000000000000000000" pitchFamily="2" charset="2"/>
              <a:buChar char="ü"/>
            </a:pPr>
            <a:r>
              <a:rPr lang="en-US" sz="3200" dirty="0">
                <a:solidFill>
                  <a:schemeClr val="accent2"/>
                </a:solidFill>
              </a:rPr>
              <a:t>Summary of community feedback</a:t>
            </a:r>
          </a:p>
          <a:p>
            <a:pPr lvl="1">
              <a:buFont typeface="Wingdings" panose="05000000000000000000" pitchFamily="2" charset="2"/>
              <a:buChar char="ü"/>
            </a:pPr>
            <a:r>
              <a:rPr lang="en-US" sz="3200" dirty="0">
                <a:solidFill>
                  <a:schemeClr val="accent2"/>
                </a:solidFill>
              </a:rPr>
              <a:t>Review project highlights</a:t>
            </a:r>
          </a:p>
          <a:p>
            <a:pPr lvl="1">
              <a:buFont typeface="Wingdings" panose="05000000000000000000" pitchFamily="2" charset="2"/>
              <a:buChar char="ü"/>
            </a:pPr>
            <a:r>
              <a:rPr lang="en-US" sz="3200" dirty="0">
                <a:solidFill>
                  <a:schemeClr val="accent2"/>
                </a:solidFill>
              </a:rPr>
              <a:t>Additional work to be completed</a:t>
            </a:r>
          </a:p>
          <a:p>
            <a:pPr lvl="1">
              <a:buFont typeface="Wingdings" panose="05000000000000000000" pitchFamily="2" charset="2"/>
              <a:buChar char="ü"/>
            </a:pPr>
            <a:r>
              <a:rPr lang="en-US" sz="3200" dirty="0">
                <a:solidFill>
                  <a:schemeClr val="accent2"/>
                </a:solidFill>
              </a:rPr>
              <a:t>Time horizon</a:t>
            </a:r>
          </a:p>
          <a:p>
            <a:pPr lvl="1">
              <a:buFont typeface="Wingdings" panose="05000000000000000000" pitchFamily="2" charset="2"/>
              <a:buChar char="ü"/>
            </a:pPr>
            <a:endParaRPr lang="en-US" sz="3200" dirty="0">
              <a:solidFill>
                <a:schemeClr val="accent2"/>
              </a:solidFill>
            </a:endParaRPr>
          </a:p>
          <a:p>
            <a:endParaRPr lang="en-US" dirty="0"/>
          </a:p>
        </p:txBody>
      </p:sp>
      <p:sp>
        <p:nvSpPr>
          <p:cNvPr id="5" name="Slide Number Placeholder 4">
            <a:extLst>
              <a:ext uri="{FF2B5EF4-FFF2-40B4-BE49-F238E27FC236}">
                <a16:creationId xmlns:a16="http://schemas.microsoft.com/office/drawing/2014/main" id="{6A4E24AB-1FF9-F5AB-6217-9477B5A02E50}"/>
              </a:ext>
            </a:extLst>
          </p:cNvPr>
          <p:cNvSpPr>
            <a:spLocks noGrp="1"/>
          </p:cNvSpPr>
          <p:nvPr>
            <p:ph type="sldNum" sz="quarter" idx="12"/>
          </p:nvPr>
        </p:nvSpPr>
        <p:spPr/>
        <p:txBody>
          <a:bodyPr/>
          <a:lstStyle/>
          <a:p>
            <a:fld id="{88C8D37A-4CC0-4C3C-9998-0819810A66B1}" type="slidenum">
              <a:rPr lang="en-US" smtClean="0"/>
              <a:t>4</a:t>
            </a:fld>
            <a:endParaRPr lang="en-US"/>
          </a:p>
        </p:txBody>
      </p:sp>
      <p:pic>
        <p:nvPicPr>
          <p:cNvPr id="1028" name="Picture 4" descr="Stantec | IDEA StatiCa">
            <a:extLst>
              <a:ext uri="{FF2B5EF4-FFF2-40B4-BE49-F238E27FC236}">
                <a16:creationId xmlns:a16="http://schemas.microsoft.com/office/drawing/2014/main" id="{8EC470E1-8EBD-9651-143B-AF1A70805F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4661" y="0"/>
            <a:ext cx="2390775"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0057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479A0-9839-C7ED-49F4-EE9DDE511F7D}"/>
              </a:ext>
            </a:extLst>
          </p:cNvPr>
          <p:cNvSpPr>
            <a:spLocks noGrp="1"/>
          </p:cNvSpPr>
          <p:nvPr>
            <p:ph type="title"/>
          </p:nvPr>
        </p:nvSpPr>
        <p:spPr/>
        <p:txBody>
          <a:bodyPr/>
          <a:lstStyle/>
          <a:p>
            <a:r>
              <a:rPr lang="en-US" dirty="0"/>
              <a:t>Transportation Needs</a:t>
            </a:r>
          </a:p>
        </p:txBody>
      </p:sp>
      <p:sp>
        <p:nvSpPr>
          <p:cNvPr id="3" name="Content Placeholder 2">
            <a:extLst>
              <a:ext uri="{FF2B5EF4-FFF2-40B4-BE49-F238E27FC236}">
                <a16:creationId xmlns:a16="http://schemas.microsoft.com/office/drawing/2014/main" id="{DA5C7771-AC9E-FFF6-EE2D-68CED24BD09E}"/>
              </a:ext>
            </a:extLst>
          </p:cNvPr>
          <p:cNvSpPr>
            <a:spLocks noGrp="1"/>
          </p:cNvSpPr>
          <p:nvPr>
            <p:ph sz="half" idx="1"/>
          </p:nvPr>
        </p:nvSpPr>
        <p:spPr/>
        <p:txBody>
          <a:bodyPr/>
          <a:lstStyle/>
          <a:p>
            <a:r>
              <a:rPr lang="en-US" sz="3200" dirty="0"/>
              <a:t>Project Costs</a:t>
            </a:r>
          </a:p>
          <a:p>
            <a:pPr lvl="1">
              <a:buFont typeface="Wingdings" panose="05000000000000000000" pitchFamily="2" charset="2"/>
              <a:buChar char="ü"/>
            </a:pPr>
            <a:r>
              <a:rPr lang="en-US" sz="3200" dirty="0">
                <a:solidFill>
                  <a:schemeClr val="accent2"/>
                </a:solidFill>
              </a:rPr>
              <a:t>Cost estimating</a:t>
            </a:r>
          </a:p>
          <a:p>
            <a:pPr lvl="1">
              <a:buFont typeface="Wingdings" panose="05000000000000000000" pitchFamily="2" charset="2"/>
              <a:buChar char="ü"/>
            </a:pPr>
            <a:r>
              <a:rPr lang="en-US" sz="3200" dirty="0">
                <a:solidFill>
                  <a:schemeClr val="accent2"/>
                </a:solidFill>
              </a:rPr>
              <a:t>Accounting for inflation</a:t>
            </a:r>
          </a:p>
          <a:p>
            <a:pPr lvl="1"/>
            <a:endParaRPr lang="en-US" dirty="0"/>
          </a:p>
        </p:txBody>
      </p:sp>
      <p:sp>
        <p:nvSpPr>
          <p:cNvPr id="4" name="Content Placeholder 3">
            <a:extLst>
              <a:ext uri="{FF2B5EF4-FFF2-40B4-BE49-F238E27FC236}">
                <a16:creationId xmlns:a16="http://schemas.microsoft.com/office/drawing/2014/main" id="{17EEC7AC-9B05-0B70-4BB7-06AF60636463}"/>
              </a:ext>
            </a:extLst>
          </p:cNvPr>
          <p:cNvSpPr>
            <a:spLocks noGrp="1"/>
          </p:cNvSpPr>
          <p:nvPr>
            <p:ph sz="half" idx="2"/>
          </p:nvPr>
        </p:nvSpPr>
        <p:spPr/>
        <p:txBody>
          <a:bodyPr/>
          <a:lstStyle/>
          <a:p>
            <a:r>
              <a:rPr lang="en-US" sz="3200" dirty="0"/>
              <a:t>In excess of $2 Billion</a:t>
            </a:r>
          </a:p>
          <a:p>
            <a:pPr lvl="1">
              <a:buFont typeface="Wingdings" panose="05000000000000000000" pitchFamily="2" charset="2"/>
              <a:buChar char="ü"/>
            </a:pPr>
            <a:r>
              <a:rPr lang="en-US" sz="3200" dirty="0">
                <a:solidFill>
                  <a:schemeClr val="accent2"/>
                </a:solidFill>
              </a:rPr>
              <a:t>Only includes transportation projects</a:t>
            </a:r>
          </a:p>
          <a:p>
            <a:pPr lvl="1">
              <a:buFont typeface="Wingdings" panose="05000000000000000000" pitchFamily="2" charset="2"/>
              <a:buChar char="ü"/>
            </a:pPr>
            <a:r>
              <a:rPr lang="en-US" sz="3200" dirty="0">
                <a:solidFill>
                  <a:schemeClr val="accent2"/>
                </a:solidFill>
              </a:rPr>
              <a:t>Does not account for COMET needs</a:t>
            </a:r>
          </a:p>
          <a:p>
            <a:endParaRPr lang="en-US" dirty="0"/>
          </a:p>
        </p:txBody>
      </p:sp>
      <p:sp>
        <p:nvSpPr>
          <p:cNvPr id="5" name="Slide Number Placeholder 4">
            <a:extLst>
              <a:ext uri="{FF2B5EF4-FFF2-40B4-BE49-F238E27FC236}">
                <a16:creationId xmlns:a16="http://schemas.microsoft.com/office/drawing/2014/main" id="{6A4E24AB-1FF9-F5AB-6217-9477B5A02E50}"/>
              </a:ext>
            </a:extLst>
          </p:cNvPr>
          <p:cNvSpPr>
            <a:spLocks noGrp="1"/>
          </p:cNvSpPr>
          <p:nvPr>
            <p:ph type="sldNum" sz="quarter" idx="12"/>
          </p:nvPr>
        </p:nvSpPr>
        <p:spPr/>
        <p:txBody>
          <a:bodyPr/>
          <a:lstStyle/>
          <a:p>
            <a:fld id="{88C8D37A-4CC0-4C3C-9998-0819810A66B1}" type="slidenum">
              <a:rPr lang="en-US" smtClean="0"/>
              <a:t>5</a:t>
            </a:fld>
            <a:endParaRPr lang="en-US"/>
          </a:p>
        </p:txBody>
      </p:sp>
      <p:pic>
        <p:nvPicPr>
          <p:cNvPr id="1028" name="Picture 4" descr="Stantec | IDEA StatiCa">
            <a:extLst>
              <a:ext uri="{FF2B5EF4-FFF2-40B4-BE49-F238E27FC236}">
                <a16:creationId xmlns:a16="http://schemas.microsoft.com/office/drawing/2014/main" id="{8EC470E1-8EBD-9651-143B-AF1A70805F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4661" y="0"/>
            <a:ext cx="2390775"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950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6" name="Rectangle 2058">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60">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62">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64">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BBF7EF-8CF7-452A-8A58-5A7959FDF3C0}"/>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a:solidFill>
                  <a:srgbClr val="FFFFFF"/>
                </a:solidFill>
                <a:latin typeface="+mj-lt"/>
                <a:ea typeface="+mj-ea"/>
                <a:cs typeface="+mj-cs"/>
              </a:rPr>
              <a:t>Funding</a:t>
            </a:r>
          </a:p>
        </p:txBody>
      </p:sp>
      <p:sp>
        <p:nvSpPr>
          <p:cNvPr id="10" name="Content Placeholder 9">
            <a:extLst>
              <a:ext uri="{FF2B5EF4-FFF2-40B4-BE49-F238E27FC236}">
                <a16:creationId xmlns:a16="http://schemas.microsoft.com/office/drawing/2014/main" id="{929C2B09-2404-018A-7F45-157CF343A4BE}"/>
              </a:ext>
            </a:extLst>
          </p:cNvPr>
          <p:cNvSpPr>
            <a:spLocks/>
          </p:cNvSpPr>
          <p:nvPr/>
        </p:nvSpPr>
        <p:spPr>
          <a:xfrm>
            <a:off x="838200" y="1825625"/>
            <a:ext cx="10515600" cy="4351338"/>
          </a:xfrm>
          <a:prstGeom prst="rect">
            <a:avLst/>
          </a:prstGeom>
        </p:spPr>
        <p:txBody>
          <a:bodyPr/>
          <a:lstStyle/>
          <a:p>
            <a:r>
              <a:rPr lang="en-US" sz="2800" dirty="0"/>
              <a:t>Traditional tools to fund Transportation Needs	</a:t>
            </a:r>
          </a:p>
          <a:p>
            <a:pPr marL="742950" lvl="1" indent="-285750">
              <a:buFont typeface="Wingdings" panose="05000000000000000000" pitchFamily="2" charset="2"/>
              <a:buChar char="v"/>
            </a:pPr>
            <a:r>
              <a:rPr lang="en-US" sz="2800" dirty="0"/>
              <a:t>Pay as you go</a:t>
            </a:r>
          </a:p>
          <a:p>
            <a:pPr marL="742950" lvl="1" indent="-285750">
              <a:buFont typeface="Wingdings" panose="05000000000000000000" pitchFamily="2" charset="2"/>
              <a:buChar char="v"/>
            </a:pPr>
            <a:r>
              <a:rPr lang="en-US" sz="2800" dirty="0"/>
              <a:t>County Bonds</a:t>
            </a:r>
          </a:p>
          <a:p>
            <a:pPr marL="1200150" lvl="2" indent="-285750">
              <a:buFont typeface="Wingdings" panose="05000000000000000000" pitchFamily="2" charset="2"/>
              <a:buChar char="ü"/>
            </a:pPr>
            <a:r>
              <a:rPr lang="en-US" sz="2800" dirty="0"/>
              <a:t>Insufficient capacity and will eliminate capacity for other capital needs of the County</a:t>
            </a:r>
          </a:p>
          <a:p>
            <a:pPr marL="742950" lvl="1" indent="-285750">
              <a:buFont typeface="Wingdings" panose="05000000000000000000" pitchFamily="2" charset="2"/>
              <a:buChar char="v"/>
            </a:pPr>
            <a:r>
              <a:rPr lang="en-US" sz="2800" dirty="0"/>
              <a:t>Grants</a:t>
            </a:r>
          </a:p>
          <a:p>
            <a:pPr marL="1200150" lvl="2" indent="-285750">
              <a:buFont typeface="Wingdings" panose="05000000000000000000" pitchFamily="2" charset="2"/>
              <a:buChar char="ü"/>
            </a:pPr>
            <a:r>
              <a:rPr lang="en-US" sz="2800" dirty="0"/>
              <a:t>Will not be enough to serve as a primary source</a:t>
            </a:r>
          </a:p>
          <a:p>
            <a:pPr marL="1200150" lvl="2" indent="-285750">
              <a:buFont typeface="Wingdings" panose="05000000000000000000" pitchFamily="2" charset="2"/>
              <a:buChar char="ü"/>
            </a:pPr>
            <a:endParaRPr lang="en-US" sz="2800" dirty="0"/>
          </a:p>
          <a:p>
            <a:r>
              <a:rPr lang="en-US" sz="2800" dirty="0"/>
              <a:t>Size of Transportation Needs Requires Additional Source</a:t>
            </a:r>
          </a:p>
          <a:p>
            <a:pPr marL="742950" lvl="1" indent="-285750">
              <a:buFont typeface="Wingdings" panose="05000000000000000000" pitchFamily="2" charset="2"/>
              <a:buChar char="v"/>
            </a:pPr>
            <a:r>
              <a:rPr lang="en-US" sz="2800" dirty="0"/>
              <a:t>Other counties are utilizing transportation pennies	</a:t>
            </a:r>
          </a:p>
          <a:p>
            <a:pPr marL="742950" lvl="1" indent="-285750">
              <a:buFont typeface="Wingdings" panose="05000000000000000000" pitchFamily="2" charset="2"/>
              <a:buChar char="v"/>
            </a:pPr>
            <a:r>
              <a:rPr lang="en-US" sz="2800" dirty="0"/>
              <a:t>Consider continuing the transportation penny</a:t>
            </a:r>
          </a:p>
          <a:p>
            <a:pPr marL="742950" lvl="1" indent="-285750">
              <a:buFont typeface="Wingdings" panose="05000000000000000000" pitchFamily="2" charset="2"/>
              <a:buChar char="v"/>
            </a:pPr>
            <a:endParaRPr lang="en-US" sz="3200" dirty="0"/>
          </a:p>
          <a:p>
            <a:pPr marL="742950" lvl="1" indent="-285750">
              <a:buFont typeface="Wingdings" panose="05000000000000000000" pitchFamily="2" charset="2"/>
              <a:buChar char="v"/>
            </a:pPr>
            <a:endParaRPr lang="en-US" sz="3200" dirty="0"/>
          </a:p>
        </p:txBody>
      </p:sp>
      <p:sp>
        <p:nvSpPr>
          <p:cNvPr id="7" name="Slide Number Placeholder 6">
            <a:extLst>
              <a:ext uri="{FF2B5EF4-FFF2-40B4-BE49-F238E27FC236}">
                <a16:creationId xmlns:a16="http://schemas.microsoft.com/office/drawing/2014/main" id="{9D3F1233-AACE-496E-B46A-E2D110B0D180}"/>
              </a:ext>
            </a:extLst>
          </p:cNvPr>
          <p:cNvSpPr>
            <a:spLocks/>
          </p:cNvSpPr>
          <p:nvPr/>
        </p:nvSpPr>
        <p:spPr>
          <a:xfrm>
            <a:off x="11697098" y="6547540"/>
            <a:ext cx="2179029" cy="290033"/>
          </a:xfrm>
          <a:prstGeom prst="rect">
            <a:avLst/>
          </a:prstGeom>
        </p:spPr>
        <p:txBody>
          <a:bodyPr/>
          <a:lstStyle/>
          <a:p>
            <a:pPr defTabSz="722376">
              <a:spcAft>
                <a:spcPts val="600"/>
              </a:spcAft>
            </a:pPr>
            <a:fld id="{88C8D37A-4CC0-4C3C-9998-0819810A66B1}" type="slidenum">
              <a:rPr lang="en-US" sz="1422" kern="1200">
                <a:solidFill>
                  <a:schemeClr val="tx1"/>
                </a:solidFill>
                <a:latin typeface="+mn-lt"/>
                <a:ea typeface="+mn-ea"/>
                <a:cs typeface="+mn-cs"/>
              </a:rPr>
              <a:pPr defTabSz="722376">
                <a:spcAft>
                  <a:spcPts val="600"/>
                </a:spcAft>
              </a:pPr>
              <a:t>6</a:t>
            </a:fld>
            <a:endParaRPr lang="en-US" dirty="0"/>
          </a:p>
        </p:txBody>
      </p:sp>
    </p:spTree>
    <p:extLst>
      <p:ext uri="{BB962C8B-B14F-4D97-AF65-F5344CB8AC3E}">
        <p14:creationId xmlns:p14="http://schemas.microsoft.com/office/powerpoint/2010/main" val="2605528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16E1F-BB46-4234-9C48-5E90A520FB5A}"/>
              </a:ext>
            </a:extLst>
          </p:cNvPr>
          <p:cNvSpPr>
            <a:spLocks noGrp="1"/>
          </p:cNvSpPr>
          <p:nvPr>
            <p:ph type="title"/>
          </p:nvPr>
        </p:nvSpPr>
        <p:spPr/>
        <p:txBody>
          <a:bodyPr/>
          <a:lstStyle/>
          <a:p>
            <a:pPr algn="ctr"/>
            <a:r>
              <a:rPr lang="en-US" dirty="0"/>
              <a:t>How Much Is a Transportation Penny Worth?</a:t>
            </a:r>
          </a:p>
        </p:txBody>
      </p:sp>
      <p:graphicFrame>
        <p:nvGraphicFramePr>
          <p:cNvPr id="18" name="Content Placeholder 2">
            <a:extLst>
              <a:ext uri="{FF2B5EF4-FFF2-40B4-BE49-F238E27FC236}">
                <a16:creationId xmlns:a16="http://schemas.microsoft.com/office/drawing/2014/main" id="{86AB709B-3B53-29B0-0506-5025E8537C20}"/>
              </a:ext>
            </a:extLst>
          </p:cNvPr>
          <p:cNvGraphicFramePr>
            <a:graphicFrameLocks noGrp="1"/>
          </p:cNvGraphicFramePr>
          <p:nvPr>
            <p:ph idx="1"/>
            <p:extLst>
              <p:ext uri="{D42A27DB-BD31-4B8C-83A1-F6EECF244321}">
                <p14:modId xmlns:p14="http://schemas.microsoft.com/office/powerpoint/2010/main" val="705799682"/>
              </p:ext>
            </p:extLst>
          </p:nvPr>
        </p:nvGraphicFramePr>
        <p:xfrm>
          <a:off x="838200" y="125333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269ABB5B-01CF-4844-96D9-6AB3D8EE8FA7}"/>
              </a:ext>
            </a:extLst>
          </p:cNvPr>
          <p:cNvSpPr>
            <a:spLocks noGrp="1"/>
          </p:cNvSpPr>
          <p:nvPr>
            <p:ph type="sldNum" sz="quarter" idx="12"/>
          </p:nvPr>
        </p:nvSpPr>
        <p:spPr/>
        <p:txBody>
          <a:bodyPr/>
          <a:lstStyle/>
          <a:p>
            <a:fld id="{88C8D37A-4CC0-4C3C-9998-0819810A66B1}" type="slidenum">
              <a:rPr lang="en-US" smtClean="0"/>
              <a:t>7</a:t>
            </a:fld>
            <a:endParaRPr lang="en-US"/>
          </a:p>
        </p:txBody>
      </p:sp>
    </p:spTree>
    <p:extLst>
      <p:ext uri="{BB962C8B-B14F-4D97-AF65-F5344CB8AC3E}">
        <p14:creationId xmlns:p14="http://schemas.microsoft.com/office/powerpoint/2010/main" val="175246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9" name="Rectangle 2058">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Rectangle 2060">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3" name="Rectangle 2062">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5" name="Rectangle 2064">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BBF7EF-8CF7-452A-8A58-5A7959FDF3C0}"/>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a:solidFill>
                  <a:srgbClr val="FFFFFF"/>
                </a:solidFill>
                <a:latin typeface="+mj-lt"/>
                <a:ea typeface="+mj-ea"/>
                <a:cs typeface="+mj-cs"/>
              </a:rPr>
              <a:t>Funding</a:t>
            </a:r>
          </a:p>
        </p:txBody>
      </p:sp>
      <p:pic>
        <p:nvPicPr>
          <p:cNvPr id="2054" name="Picture 6" descr="Pile Of Pennies Stock Photo - Download Image Now - US Penny, Coin, Stack -  iStock">
            <a:extLst>
              <a:ext uri="{FF2B5EF4-FFF2-40B4-BE49-F238E27FC236}">
                <a16:creationId xmlns:a16="http://schemas.microsoft.com/office/drawing/2014/main" id="{0240F15C-4D7C-4816-9BAA-3F03BA260A67}"/>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2817637" y="2189539"/>
            <a:ext cx="6249576" cy="405438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a:extLst>
              <a:ext uri="{FF2B5EF4-FFF2-40B4-BE49-F238E27FC236}">
                <a16:creationId xmlns:a16="http://schemas.microsoft.com/office/drawing/2014/main" id="{1220CF6F-9646-4320-9113-1257DC8B10DD}"/>
              </a:ext>
            </a:extLst>
          </p:cNvPr>
          <p:cNvSpPr>
            <a:spLocks/>
          </p:cNvSpPr>
          <p:nvPr/>
        </p:nvSpPr>
        <p:spPr>
          <a:xfrm>
            <a:off x="2358931" y="1723783"/>
            <a:ext cx="7166988" cy="654465"/>
          </a:xfrm>
          <a:prstGeom prst="rect">
            <a:avLst/>
          </a:prstGeom>
        </p:spPr>
        <p:txBody>
          <a:bodyPr/>
          <a:lstStyle/>
          <a:p>
            <a:pPr algn="ctr" defTabSz="722376">
              <a:spcAft>
                <a:spcPts val="600"/>
              </a:spcAft>
            </a:pPr>
            <a:r>
              <a:rPr lang="en-US" sz="3200" dirty="0"/>
              <a:t>How to Divide the </a:t>
            </a:r>
            <a:r>
              <a:rPr lang="en-US" sz="3200" kern="1200" dirty="0">
                <a:solidFill>
                  <a:schemeClr val="tx1"/>
                </a:solidFill>
                <a:latin typeface="+mn-lt"/>
                <a:ea typeface="+mn-ea"/>
                <a:cs typeface="+mn-cs"/>
              </a:rPr>
              <a:t>Transportation Penny?	</a:t>
            </a:r>
            <a:r>
              <a:rPr lang="en-US" sz="2400" kern="1200" dirty="0">
                <a:solidFill>
                  <a:schemeClr val="tx1"/>
                </a:solidFill>
                <a:latin typeface="+mn-lt"/>
                <a:ea typeface="+mn-ea"/>
                <a:cs typeface="+mn-cs"/>
              </a:rPr>
              <a:t>	</a:t>
            </a:r>
            <a:endParaRPr lang="en-US" sz="2400" dirty="0"/>
          </a:p>
        </p:txBody>
      </p:sp>
      <p:sp>
        <p:nvSpPr>
          <p:cNvPr id="4" name="Content Placeholder 3">
            <a:extLst>
              <a:ext uri="{FF2B5EF4-FFF2-40B4-BE49-F238E27FC236}">
                <a16:creationId xmlns:a16="http://schemas.microsoft.com/office/drawing/2014/main" id="{81614F4C-37EA-40DA-8AE1-E22AB691C078}"/>
              </a:ext>
            </a:extLst>
          </p:cNvPr>
          <p:cNvSpPr>
            <a:spLocks/>
          </p:cNvSpPr>
          <p:nvPr/>
        </p:nvSpPr>
        <p:spPr>
          <a:xfrm>
            <a:off x="390937" y="5002121"/>
            <a:ext cx="4545773" cy="872652"/>
          </a:xfrm>
          <a:prstGeom prst="rect">
            <a:avLst/>
          </a:prstGeom>
        </p:spPr>
        <p:txBody>
          <a:bodyPr>
            <a:normAutofit fontScale="92500"/>
          </a:bodyPr>
          <a:lstStyle/>
          <a:p>
            <a:pPr defTabSz="722376">
              <a:spcAft>
                <a:spcPts val="600"/>
              </a:spcAft>
            </a:pPr>
            <a:r>
              <a:rPr lang="en-US" sz="3000" b="1" kern="1200" dirty="0">
                <a:solidFill>
                  <a:schemeClr val="tx1"/>
                </a:solidFill>
                <a:latin typeface="+mn-lt"/>
                <a:ea typeface="+mn-ea"/>
                <a:cs typeface="+mn-cs"/>
              </a:rPr>
              <a:t>TRANSPORTATION PROJECTS</a:t>
            </a:r>
          </a:p>
        </p:txBody>
      </p:sp>
      <p:sp>
        <p:nvSpPr>
          <p:cNvPr id="7" name="Slide Number Placeholder 6">
            <a:extLst>
              <a:ext uri="{FF2B5EF4-FFF2-40B4-BE49-F238E27FC236}">
                <a16:creationId xmlns:a16="http://schemas.microsoft.com/office/drawing/2014/main" id="{9D3F1233-AACE-496E-B46A-E2D110B0D180}"/>
              </a:ext>
            </a:extLst>
          </p:cNvPr>
          <p:cNvSpPr>
            <a:spLocks/>
          </p:cNvSpPr>
          <p:nvPr/>
        </p:nvSpPr>
        <p:spPr>
          <a:xfrm>
            <a:off x="8104783" y="6015351"/>
            <a:ext cx="2179029" cy="290033"/>
          </a:xfrm>
          <a:prstGeom prst="rect">
            <a:avLst/>
          </a:prstGeom>
        </p:spPr>
        <p:txBody>
          <a:bodyPr/>
          <a:lstStyle/>
          <a:p>
            <a:pPr defTabSz="722376">
              <a:spcAft>
                <a:spcPts val="600"/>
              </a:spcAft>
            </a:pPr>
            <a:fld id="{88C8D37A-4CC0-4C3C-9998-0819810A66B1}" type="slidenum">
              <a:rPr lang="en-US" sz="1422" kern="1200">
                <a:solidFill>
                  <a:schemeClr val="tx1"/>
                </a:solidFill>
                <a:latin typeface="+mn-lt"/>
                <a:ea typeface="+mn-ea"/>
                <a:cs typeface="+mn-cs"/>
              </a:rPr>
              <a:pPr defTabSz="722376">
                <a:spcAft>
                  <a:spcPts val="600"/>
                </a:spcAft>
              </a:pPr>
              <a:t>8</a:t>
            </a:fld>
            <a:endParaRPr lang="en-US"/>
          </a:p>
        </p:txBody>
      </p:sp>
      <p:sp>
        <p:nvSpPr>
          <p:cNvPr id="11" name="Content Placeholder 3">
            <a:extLst>
              <a:ext uri="{FF2B5EF4-FFF2-40B4-BE49-F238E27FC236}">
                <a16:creationId xmlns:a16="http://schemas.microsoft.com/office/drawing/2014/main" id="{0C469A6C-BB5E-57DC-1499-CDD29939802A}"/>
              </a:ext>
            </a:extLst>
          </p:cNvPr>
          <p:cNvSpPr>
            <a:spLocks/>
          </p:cNvSpPr>
          <p:nvPr/>
        </p:nvSpPr>
        <p:spPr>
          <a:xfrm>
            <a:off x="7270209" y="5014522"/>
            <a:ext cx="4734141" cy="1371536"/>
          </a:xfrm>
          <a:prstGeom prst="rect">
            <a:avLst/>
          </a:prstGeom>
        </p:spPr>
        <p:txBody>
          <a:bodyPr>
            <a:noAutofit/>
          </a:bodyPr>
          <a:lstStyle/>
          <a:p>
            <a:pPr defTabSz="722376">
              <a:spcAft>
                <a:spcPts val="600"/>
              </a:spcAft>
            </a:pPr>
            <a:r>
              <a:rPr lang="en-US" sz="2800" b="1" kern="1200" dirty="0" err="1">
                <a:solidFill>
                  <a:schemeClr val="tx1"/>
                </a:solidFill>
                <a:latin typeface="+mn-lt"/>
                <a:ea typeface="+mn-ea"/>
                <a:cs typeface="+mn-cs"/>
              </a:rPr>
              <a:t>CMRTA</a:t>
            </a:r>
            <a:r>
              <a:rPr lang="en-US" sz="2800" b="1" kern="1200" dirty="0">
                <a:solidFill>
                  <a:schemeClr val="tx1"/>
                </a:solidFill>
                <a:latin typeface="+mn-lt"/>
                <a:ea typeface="+mn-ea"/>
                <a:cs typeface="+mn-cs"/>
              </a:rPr>
              <a:t> – COMET BUS SYSTEM</a:t>
            </a:r>
          </a:p>
          <a:p>
            <a:pPr marL="457200" indent="-457200" defTabSz="722376">
              <a:spcAft>
                <a:spcPts val="600"/>
              </a:spcAft>
              <a:buFont typeface="Arial" panose="020B0604020202020204" pitchFamily="34" charset="0"/>
              <a:buChar char="•"/>
            </a:pPr>
            <a:endParaRPr lang="en-US" sz="2800" b="1" dirty="0">
              <a:solidFill>
                <a:srgbClr val="00B0F0"/>
              </a:solidFill>
            </a:endParaRPr>
          </a:p>
        </p:txBody>
      </p:sp>
      <p:sp>
        <p:nvSpPr>
          <p:cNvPr id="8" name="Arrow: Right 7">
            <a:extLst>
              <a:ext uri="{FF2B5EF4-FFF2-40B4-BE49-F238E27FC236}">
                <a16:creationId xmlns:a16="http://schemas.microsoft.com/office/drawing/2014/main" id="{2070352A-1ECA-5704-01C0-D628A18AF677}"/>
              </a:ext>
            </a:extLst>
          </p:cNvPr>
          <p:cNvSpPr/>
          <p:nvPr/>
        </p:nvSpPr>
        <p:spPr>
          <a:xfrm rot="8052672">
            <a:off x="2630977" y="3094288"/>
            <a:ext cx="3124156" cy="9141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Arrow: Right 8">
            <a:extLst>
              <a:ext uri="{FF2B5EF4-FFF2-40B4-BE49-F238E27FC236}">
                <a16:creationId xmlns:a16="http://schemas.microsoft.com/office/drawing/2014/main" id="{BD4EC566-D2A3-0CAA-DBC6-B7DCB4C42B7B}"/>
              </a:ext>
            </a:extLst>
          </p:cNvPr>
          <p:cNvSpPr/>
          <p:nvPr/>
        </p:nvSpPr>
        <p:spPr>
          <a:xfrm rot="2777879">
            <a:off x="5762988" y="3097514"/>
            <a:ext cx="3119503" cy="9141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5597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Triangle 22">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479369-F182-8CC0-832F-44A795F7843F}"/>
              </a:ext>
            </a:extLst>
          </p:cNvPr>
          <p:cNvSpPr>
            <a:spLocks noGrp="1"/>
          </p:cNvSpPr>
          <p:nvPr>
            <p:ph type="title"/>
          </p:nvPr>
        </p:nvSpPr>
        <p:spPr>
          <a:xfrm>
            <a:off x="1075767" y="1188637"/>
            <a:ext cx="2988234" cy="4480726"/>
          </a:xfrm>
        </p:spPr>
        <p:txBody>
          <a:bodyPr>
            <a:normAutofit/>
          </a:bodyPr>
          <a:lstStyle/>
          <a:p>
            <a:pPr algn="r"/>
            <a:r>
              <a:rPr lang="en-US" sz="5600"/>
              <a:t>Project Principles</a:t>
            </a:r>
          </a:p>
        </p:txBody>
      </p:sp>
      <p:cxnSp>
        <p:nvCxnSpPr>
          <p:cNvPr id="27" name="Straight Connector 26">
            <a:extLst>
              <a:ext uri="{FF2B5EF4-FFF2-40B4-BE49-F238E27FC236}">
                <a16:creationId xmlns:a16="http://schemas.microsoft.com/office/drawing/2014/main"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7788CC32-2EB7-F0C9-7FED-8CB59DA6DD22}"/>
              </a:ext>
            </a:extLst>
          </p:cNvPr>
          <p:cNvSpPr>
            <a:spLocks noGrp="1"/>
          </p:cNvSpPr>
          <p:nvPr>
            <p:ph idx="1"/>
          </p:nvPr>
        </p:nvSpPr>
        <p:spPr>
          <a:xfrm>
            <a:off x="5255260" y="1648870"/>
            <a:ext cx="4702848" cy="3560260"/>
          </a:xfrm>
        </p:spPr>
        <p:txBody>
          <a:bodyPr anchor="ctr">
            <a:normAutofit/>
          </a:bodyPr>
          <a:lstStyle/>
          <a:p>
            <a:r>
              <a:rPr lang="en-US" dirty="0"/>
              <a:t>County Council established guidelines for how and where the proceeds of the next transportation penny will be used to fund the County’s transportation needs.</a:t>
            </a:r>
          </a:p>
          <a:p>
            <a:endParaRPr lang="en-US" sz="2400" dirty="0"/>
          </a:p>
        </p:txBody>
      </p:sp>
      <p:sp>
        <p:nvSpPr>
          <p:cNvPr id="7" name="Slide Number Placeholder 6">
            <a:extLst>
              <a:ext uri="{FF2B5EF4-FFF2-40B4-BE49-F238E27FC236}">
                <a16:creationId xmlns:a16="http://schemas.microsoft.com/office/drawing/2014/main" id="{F4A0B358-F10A-9759-C413-79662599B42C}"/>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88C8D37A-4CC0-4C3C-9998-0819810A66B1}" type="slidenum">
              <a:rPr lang="en-US" sz="6600">
                <a:solidFill>
                  <a:srgbClr val="FFFFFF"/>
                </a:solidFill>
              </a:rPr>
              <a:pPr>
                <a:lnSpc>
                  <a:spcPct val="90000"/>
                </a:lnSpc>
                <a:spcAft>
                  <a:spcPts val="600"/>
                </a:spcAft>
              </a:pPr>
              <a:t>9</a:t>
            </a:fld>
            <a:endParaRPr lang="en-US" sz="6600">
              <a:solidFill>
                <a:srgbClr val="FFFFFF"/>
              </a:solidFill>
            </a:endParaRPr>
          </a:p>
        </p:txBody>
      </p:sp>
    </p:spTree>
    <p:extLst>
      <p:ext uri="{BB962C8B-B14F-4D97-AF65-F5344CB8AC3E}">
        <p14:creationId xmlns:p14="http://schemas.microsoft.com/office/powerpoint/2010/main" val="3793593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25</TotalTime>
  <Words>904</Words>
  <Application>Microsoft Office PowerPoint</Application>
  <PresentationFormat>Widescreen</PresentationFormat>
  <Paragraphs>140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vt:lpstr>
      <vt:lpstr>Office Theme</vt:lpstr>
      <vt:lpstr>Richland County Transportation Improvement  Work Session #1</vt:lpstr>
      <vt:lpstr>Work Session #1  </vt:lpstr>
      <vt:lpstr>2023 Resolution of County Council</vt:lpstr>
      <vt:lpstr>Transportation Needs</vt:lpstr>
      <vt:lpstr>Transportation Needs</vt:lpstr>
      <vt:lpstr>Funding</vt:lpstr>
      <vt:lpstr>How Much Is a Transportation Penny Worth?</vt:lpstr>
      <vt:lpstr>Funding</vt:lpstr>
      <vt:lpstr>Project Principles</vt:lpstr>
      <vt:lpstr>Project Principles</vt:lpstr>
      <vt:lpstr>Categories</vt:lpstr>
      <vt:lpstr>PowerPoint Presentation</vt:lpstr>
      <vt:lpstr>Community Investment Projects</vt:lpstr>
      <vt:lpstr>County Advancement Projects</vt:lpstr>
      <vt:lpstr>COMET Enhancement Projects</vt:lpstr>
      <vt:lpstr>The Task: Convert Needs to Projects,  and Projects to Categories</vt:lpstr>
      <vt:lpstr>Input and Advice</vt:lpstr>
      <vt:lpstr>TPAC Resolution (March 19 Council Item)</vt:lpstr>
      <vt:lpstr>Roadmap Review</vt:lpstr>
    </vt:vector>
  </TitlesOfParts>
  <Company>Parker Poe Adams and Bernstein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Richland County Penny Tax  Options for the Future</dc:title>
  <dc:creator>Jones, Ray E.</dc:creator>
  <cp:lastModifiedBy>ANETTE KIRYLO</cp:lastModifiedBy>
  <cp:revision>15</cp:revision>
  <cp:lastPrinted>2024-03-12T16:41:29Z</cp:lastPrinted>
  <dcterms:created xsi:type="dcterms:W3CDTF">2023-09-11T16:17:32Z</dcterms:created>
  <dcterms:modified xsi:type="dcterms:W3CDTF">2024-03-12T19:21:28Z</dcterms:modified>
</cp:coreProperties>
</file>